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 id="2147483713" r:id="rId6"/>
  </p:sldMasterIdLst>
  <p:notesMasterIdLst>
    <p:notesMasterId r:id="rId19"/>
  </p:notesMasterIdLst>
  <p:sldIdLst>
    <p:sldId id="256" r:id="rId7"/>
    <p:sldId id="257" r:id="rId8"/>
    <p:sldId id="258" r:id="rId9"/>
    <p:sldId id="263" r:id="rId10"/>
    <p:sldId id="266" r:id="rId11"/>
    <p:sldId id="267" r:id="rId12"/>
    <p:sldId id="259" r:id="rId13"/>
    <p:sldId id="260" r:id="rId14"/>
    <p:sldId id="261" r:id="rId15"/>
    <p:sldId id="262" r:id="rId16"/>
    <p:sldId id="264" r:id="rId17"/>
    <p:sldId id="265" r:id="rId18"/>
  </p:sldIdLst>
  <p:sldSz cx="9144000" cy="5148263"/>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52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6" name="PlaceHolder 1"/>
          <p:cNvSpPr>
            <a:spLocks noGrp="1"/>
          </p:cNvSpPr>
          <p:nvPr>
            <p:ph type="body"/>
          </p:nvPr>
        </p:nvSpPr>
        <p:spPr>
          <a:xfrm>
            <a:off x="777240" y="4777560"/>
            <a:ext cx="6217560" cy="4525920"/>
          </a:xfrm>
          <a:prstGeom prst="rect">
            <a:avLst/>
          </a:prstGeom>
        </p:spPr>
        <p:txBody>
          <a:bodyPr lIns="0" tIns="0" rIns="0" bIns="0"/>
          <a:lstStyle/>
          <a:p>
            <a:r>
              <a:rPr lang="en-US" sz="2000" b="0" strike="noStrike" spc="-1">
                <a:solidFill>
                  <a:srgbClr val="000000"/>
                </a:solidFill>
                <a:uFill>
                  <a:solidFill>
                    <a:srgbClr val="FFFFFF"/>
                  </a:solidFill>
                </a:uFill>
                <a:latin typeface="Arial"/>
              </a:rPr>
              <a:t>Click to edit the notes format</a:t>
            </a:r>
          </a:p>
        </p:txBody>
      </p:sp>
      <p:sp>
        <p:nvSpPr>
          <p:cNvPr id="217" name="PlaceHolder 2"/>
          <p:cNvSpPr>
            <a:spLocks noGrp="1"/>
          </p:cNvSpPr>
          <p:nvPr>
            <p:ph type="hdr"/>
          </p:nvPr>
        </p:nvSpPr>
        <p:spPr>
          <a:xfrm>
            <a:off x="0" y="0"/>
            <a:ext cx="3372840" cy="502560"/>
          </a:xfrm>
          <a:prstGeom prst="rect">
            <a:avLst/>
          </a:prstGeom>
        </p:spPr>
        <p:txBody>
          <a:bodyPr lIns="0" tIns="0" rIns="0" bIns="0"/>
          <a:lstStyle/>
          <a:p>
            <a:r>
              <a:rPr lang="en-US" sz="1400" b="0" strike="noStrike" spc="-1">
                <a:solidFill>
                  <a:srgbClr val="000000"/>
                </a:solidFill>
                <a:uFill>
                  <a:solidFill>
                    <a:srgbClr val="FFFFFF"/>
                  </a:solidFill>
                </a:uFill>
                <a:latin typeface="Times New Roman"/>
              </a:rPr>
              <a:t> </a:t>
            </a:r>
          </a:p>
        </p:txBody>
      </p:sp>
      <p:sp>
        <p:nvSpPr>
          <p:cNvPr id="218" name="PlaceHolder 3"/>
          <p:cNvSpPr>
            <a:spLocks noGrp="1"/>
          </p:cNvSpPr>
          <p:nvPr>
            <p:ph type="dt"/>
          </p:nvPr>
        </p:nvSpPr>
        <p:spPr>
          <a:xfrm>
            <a:off x="4399200" y="0"/>
            <a:ext cx="3372840" cy="502560"/>
          </a:xfrm>
          <a:prstGeom prst="rect">
            <a:avLst/>
          </a:prstGeom>
        </p:spPr>
        <p:txBody>
          <a:bodyPr lIns="0" tIns="0" rIns="0" bIns="0"/>
          <a:lstStyle/>
          <a:p>
            <a:pPr algn="r"/>
            <a:r>
              <a:rPr lang="en-US" sz="1400" b="0" strike="noStrike" spc="-1">
                <a:solidFill>
                  <a:srgbClr val="000000"/>
                </a:solidFill>
                <a:uFill>
                  <a:solidFill>
                    <a:srgbClr val="FFFFFF"/>
                  </a:solidFill>
                </a:uFill>
                <a:latin typeface="Times New Roman"/>
              </a:rPr>
              <a:t> </a:t>
            </a:r>
          </a:p>
        </p:txBody>
      </p:sp>
      <p:sp>
        <p:nvSpPr>
          <p:cNvPr id="219" name="PlaceHolder 4"/>
          <p:cNvSpPr>
            <a:spLocks noGrp="1"/>
          </p:cNvSpPr>
          <p:nvPr>
            <p:ph type="ftr"/>
          </p:nvPr>
        </p:nvSpPr>
        <p:spPr>
          <a:xfrm>
            <a:off x="0" y="9555480"/>
            <a:ext cx="3372840" cy="502560"/>
          </a:xfrm>
          <a:prstGeom prst="rect">
            <a:avLst/>
          </a:prstGeom>
        </p:spPr>
        <p:txBody>
          <a:bodyPr lIns="0" tIns="0" rIns="0" bIns="0" anchor="b"/>
          <a:lstStyle/>
          <a:p>
            <a:r>
              <a:rPr lang="en-US" sz="1400" b="0" strike="noStrike" spc="-1">
                <a:solidFill>
                  <a:srgbClr val="000000"/>
                </a:solidFill>
                <a:uFill>
                  <a:solidFill>
                    <a:srgbClr val="FFFFFF"/>
                  </a:solidFill>
                </a:uFill>
                <a:latin typeface="Times New Roman"/>
              </a:rPr>
              <a:t> </a:t>
            </a:r>
          </a:p>
        </p:txBody>
      </p:sp>
      <p:sp>
        <p:nvSpPr>
          <p:cNvPr id="220" name="PlaceHolder 5"/>
          <p:cNvSpPr>
            <a:spLocks noGrp="1"/>
          </p:cNvSpPr>
          <p:nvPr>
            <p:ph type="sldNum"/>
          </p:nvPr>
        </p:nvSpPr>
        <p:spPr>
          <a:xfrm>
            <a:off x="4399200" y="9555480"/>
            <a:ext cx="3372840" cy="502560"/>
          </a:xfrm>
          <a:prstGeom prst="rect">
            <a:avLst/>
          </a:prstGeom>
        </p:spPr>
        <p:txBody>
          <a:bodyPr lIns="0" tIns="0" rIns="0" bIns="0" anchor="b"/>
          <a:lstStyle/>
          <a:p>
            <a:pPr algn="r"/>
            <a:fld id="{4B9859B9-B971-4418-BCB5-CBD175899B4D}" type="slidenum">
              <a:rPr lang="en-US" sz="1400" b="0" strike="noStrike" spc="-1">
                <a:solidFill>
                  <a:srgbClr val="000000"/>
                </a:solidFill>
                <a:uFill>
                  <a:solidFill>
                    <a:srgbClr val="FFFFFF"/>
                  </a:solidFill>
                </a:uFill>
                <a:latin typeface="Times New Roman"/>
              </a:rPr>
              <a:t>‹#›</a:t>
            </a:fld>
            <a:endParaRPr lang="en-US" sz="14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89794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PlaceHolder 1"/>
          <p:cNvSpPr>
            <a:spLocks noGrp="1"/>
          </p:cNvSpPr>
          <p:nvPr>
            <p:ph type="body"/>
          </p:nvPr>
        </p:nvSpPr>
        <p:spPr>
          <a:xfrm>
            <a:off x="685800" y="4343400"/>
            <a:ext cx="5484240" cy="4112640"/>
          </a:xfrm>
          <a:prstGeom prst="rect">
            <a:avLst/>
          </a:prstGeom>
        </p:spPr>
        <p:txBody>
          <a:bodyPr lIns="0" tIns="91440" rIns="0" bIns="91440"/>
          <a:lstStyle/>
          <a:p>
            <a:pPr marL="216000" indent="-214560">
              <a:lnSpc>
                <a:spcPct val="100000"/>
              </a:lnSpc>
            </a:pPr>
            <a:r>
              <a:rPr lang="en-US" sz="1100" b="0" strike="noStrike" spc="-1">
                <a:solidFill>
                  <a:srgbClr val="000000"/>
                </a:solidFill>
                <a:uFill>
                  <a:solidFill>
                    <a:srgbClr val="FFFFFF"/>
                  </a:solidFill>
                </a:uFill>
                <a:latin typeface="Arial"/>
              </a:rPr>
              <a:t>Add about how we see this as a moment to envision to last line, how much the debate has changed (before after, lack of Republican response), pictures of articles </a:t>
            </a:r>
            <a:endParaRPr lang="en-US" sz="20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1781322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3" name="PlaceHolder 2"/>
          <p:cNvSpPr>
            <a:spLocks noGrp="1"/>
          </p:cNvSpPr>
          <p:nvPr>
            <p:ph type="subTitle"/>
          </p:nvPr>
        </p:nvSpPr>
        <p:spPr>
          <a:xfrm>
            <a:off x="457200" y="1204560"/>
            <a:ext cx="8229240" cy="29854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5" name="PlaceHolder 2"/>
          <p:cNvSpPr>
            <a:spLocks noGrp="1"/>
          </p:cNvSpPr>
          <p:nvPr>
            <p:ph type="body"/>
          </p:nvPr>
        </p:nvSpPr>
        <p:spPr>
          <a:xfrm>
            <a:off x="457200" y="1204560"/>
            <a:ext cx="822924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7" name="PlaceHolder 2"/>
          <p:cNvSpPr>
            <a:spLocks noGrp="1"/>
          </p:cNvSpPr>
          <p:nvPr>
            <p:ph type="body"/>
          </p:nvPr>
        </p:nvSpPr>
        <p:spPr>
          <a:xfrm>
            <a:off x="45720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8" name="PlaceHolder 3"/>
          <p:cNvSpPr>
            <a:spLocks noGrp="1"/>
          </p:cNvSpPr>
          <p:nvPr>
            <p:ph type="body"/>
          </p:nvPr>
        </p:nvSpPr>
        <p:spPr>
          <a:xfrm>
            <a:off x="467424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57200" y="205200"/>
            <a:ext cx="8229240" cy="39844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2" name="PlaceHolder 2"/>
          <p:cNvSpPr>
            <a:spLocks noGrp="1"/>
          </p:cNvSpPr>
          <p:nvPr>
            <p:ph type="body"/>
          </p:nvPr>
        </p:nvSpPr>
        <p:spPr>
          <a:xfrm>
            <a:off x="45720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3" name="PlaceHolder 3"/>
          <p:cNvSpPr>
            <a:spLocks noGrp="1"/>
          </p:cNvSpPr>
          <p:nvPr>
            <p:ph type="body"/>
          </p:nvPr>
        </p:nvSpPr>
        <p:spPr>
          <a:xfrm>
            <a:off x="45720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4" name="PlaceHolder 4"/>
          <p:cNvSpPr>
            <a:spLocks noGrp="1"/>
          </p:cNvSpPr>
          <p:nvPr>
            <p:ph type="body"/>
          </p:nvPr>
        </p:nvSpPr>
        <p:spPr>
          <a:xfrm>
            <a:off x="467424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6" name="PlaceHolder 2"/>
          <p:cNvSpPr>
            <a:spLocks noGrp="1"/>
          </p:cNvSpPr>
          <p:nvPr>
            <p:ph type="body"/>
          </p:nvPr>
        </p:nvSpPr>
        <p:spPr>
          <a:xfrm>
            <a:off x="45720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7" name="PlaceHolder 3"/>
          <p:cNvSpPr>
            <a:spLocks noGrp="1"/>
          </p:cNvSpPr>
          <p:nvPr>
            <p:ph type="body"/>
          </p:nvPr>
        </p:nvSpPr>
        <p:spPr>
          <a:xfrm>
            <a:off x="467424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8" name="PlaceHolder 4"/>
          <p:cNvSpPr>
            <a:spLocks noGrp="1"/>
          </p:cNvSpPr>
          <p:nvPr>
            <p:ph type="body"/>
          </p:nvPr>
        </p:nvSpPr>
        <p:spPr>
          <a:xfrm>
            <a:off x="467424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0" name="PlaceHolder 2"/>
          <p:cNvSpPr>
            <a:spLocks noGrp="1"/>
          </p:cNvSpPr>
          <p:nvPr>
            <p:ph type="body"/>
          </p:nvPr>
        </p:nvSpPr>
        <p:spPr>
          <a:xfrm>
            <a:off x="45720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1" name="PlaceHolder 3"/>
          <p:cNvSpPr>
            <a:spLocks noGrp="1"/>
          </p:cNvSpPr>
          <p:nvPr>
            <p:ph type="body"/>
          </p:nvPr>
        </p:nvSpPr>
        <p:spPr>
          <a:xfrm>
            <a:off x="467424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2" name="PlaceHolder 4"/>
          <p:cNvSpPr>
            <a:spLocks noGrp="1"/>
          </p:cNvSpPr>
          <p:nvPr>
            <p:ph type="body"/>
          </p:nvPr>
        </p:nvSpPr>
        <p:spPr>
          <a:xfrm>
            <a:off x="457200" y="2764080"/>
            <a:ext cx="822924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4" name="PlaceHolder 2"/>
          <p:cNvSpPr>
            <a:spLocks noGrp="1"/>
          </p:cNvSpPr>
          <p:nvPr>
            <p:ph type="body"/>
          </p:nvPr>
        </p:nvSpPr>
        <p:spPr>
          <a:xfrm>
            <a:off x="457200" y="1204560"/>
            <a:ext cx="822924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5" name="PlaceHolder 3"/>
          <p:cNvSpPr>
            <a:spLocks noGrp="1"/>
          </p:cNvSpPr>
          <p:nvPr>
            <p:ph type="body"/>
          </p:nvPr>
        </p:nvSpPr>
        <p:spPr>
          <a:xfrm>
            <a:off x="457200" y="2764080"/>
            <a:ext cx="822924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7" name="PlaceHolder 2"/>
          <p:cNvSpPr>
            <a:spLocks noGrp="1"/>
          </p:cNvSpPr>
          <p:nvPr>
            <p:ph type="body"/>
          </p:nvPr>
        </p:nvSpPr>
        <p:spPr>
          <a:xfrm>
            <a:off x="45720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8" name="PlaceHolder 3"/>
          <p:cNvSpPr>
            <a:spLocks noGrp="1"/>
          </p:cNvSpPr>
          <p:nvPr>
            <p:ph type="body"/>
          </p:nvPr>
        </p:nvSpPr>
        <p:spPr>
          <a:xfrm>
            <a:off x="467424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9" name="PlaceHolder 4"/>
          <p:cNvSpPr>
            <a:spLocks noGrp="1"/>
          </p:cNvSpPr>
          <p:nvPr>
            <p:ph type="body"/>
          </p:nvPr>
        </p:nvSpPr>
        <p:spPr>
          <a:xfrm>
            <a:off x="467424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30" name="PlaceHolder 5"/>
          <p:cNvSpPr>
            <a:spLocks noGrp="1"/>
          </p:cNvSpPr>
          <p:nvPr>
            <p:ph type="body"/>
          </p:nvPr>
        </p:nvSpPr>
        <p:spPr>
          <a:xfrm>
            <a:off x="45720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32" name="PlaceHolder 2"/>
          <p:cNvSpPr>
            <a:spLocks noGrp="1"/>
          </p:cNvSpPr>
          <p:nvPr>
            <p:ph type="body"/>
          </p:nvPr>
        </p:nvSpPr>
        <p:spPr>
          <a:xfrm>
            <a:off x="457200" y="1204560"/>
            <a:ext cx="822924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33" name="PlaceHolder 3"/>
          <p:cNvSpPr>
            <a:spLocks noGrp="1"/>
          </p:cNvSpPr>
          <p:nvPr>
            <p:ph type="body"/>
          </p:nvPr>
        </p:nvSpPr>
        <p:spPr>
          <a:xfrm>
            <a:off x="457200" y="1204560"/>
            <a:ext cx="822924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pic>
        <p:nvPicPr>
          <p:cNvPr id="34" name="Picture 33"/>
          <p:cNvPicPr/>
          <p:nvPr/>
        </p:nvPicPr>
        <p:blipFill>
          <a:blip r:embed="rId2"/>
          <a:stretch/>
        </p:blipFill>
        <p:spPr>
          <a:xfrm>
            <a:off x="2700720" y="1204200"/>
            <a:ext cx="3741840" cy="2985480"/>
          </a:xfrm>
          <a:prstGeom prst="rect">
            <a:avLst/>
          </a:prstGeom>
          <a:ln>
            <a:noFill/>
          </a:ln>
        </p:spPr>
      </p:pic>
      <p:pic>
        <p:nvPicPr>
          <p:cNvPr id="35" name="Picture 34"/>
          <p:cNvPicPr/>
          <p:nvPr/>
        </p:nvPicPr>
        <p:blipFill>
          <a:blip r:embed="rId2"/>
          <a:stretch/>
        </p:blipFill>
        <p:spPr>
          <a:xfrm>
            <a:off x="2700720" y="1204200"/>
            <a:ext cx="3741840" cy="298548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39" name="PlaceHolder 2"/>
          <p:cNvSpPr>
            <a:spLocks noGrp="1"/>
          </p:cNvSpPr>
          <p:nvPr>
            <p:ph type="subTitle"/>
          </p:nvPr>
        </p:nvSpPr>
        <p:spPr>
          <a:xfrm>
            <a:off x="457200" y="1204560"/>
            <a:ext cx="8229240" cy="29854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41" name="PlaceHolder 2"/>
          <p:cNvSpPr>
            <a:spLocks noGrp="1"/>
          </p:cNvSpPr>
          <p:nvPr>
            <p:ph type="body"/>
          </p:nvPr>
        </p:nvSpPr>
        <p:spPr>
          <a:xfrm>
            <a:off x="457200" y="1204560"/>
            <a:ext cx="822924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43" name="PlaceHolder 2"/>
          <p:cNvSpPr>
            <a:spLocks noGrp="1"/>
          </p:cNvSpPr>
          <p:nvPr>
            <p:ph type="body"/>
          </p:nvPr>
        </p:nvSpPr>
        <p:spPr>
          <a:xfrm>
            <a:off x="45720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44" name="PlaceHolder 3"/>
          <p:cNvSpPr>
            <a:spLocks noGrp="1"/>
          </p:cNvSpPr>
          <p:nvPr>
            <p:ph type="body"/>
          </p:nvPr>
        </p:nvSpPr>
        <p:spPr>
          <a:xfrm>
            <a:off x="467424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5"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6" name="PlaceHolder 1"/>
          <p:cNvSpPr>
            <a:spLocks noGrp="1"/>
          </p:cNvSpPr>
          <p:nvPr>
            <p:ph type="subTitle"/>
          </p:nvPr>
        </p:nvSpPr>
        <p:spPr>
          <a:xfrm>
            <a:off x="457200" y="205200"/>
            <a:ext cx="8229240" cy="39844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48" name="PlaceHolder 2"/>
          <p:cNvSpPr>
            <a:spLocks noGrp="1"/>
          </p:cNvSpPr>
          <p:nvPr>
            <p:ph type="body"/>
          </p:nvPr>
        </p:nvSpPr>
        <p:spPr>
          <a:xfrm>
            <a:off x="45720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49" name="PlaceHolder 3"/>
          <p:cNvSpPr>
            <a:spLocks noGrp="1"/>
          </p:cNvSpPr>
          <p:nvPr>
            <p:ph type="body"/>
          </p:nvPr>
        </p:nvSpPr>
        <p:spPr>
          <a:xfrm>
            <a:off x="45720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50" name="PlaceHolder 4"/>
          <p:cNvSpPr>
            <a:spLocks noGrp="1"/>
          </p:cNvSpPr>
          <p:nvPr>
            <p:ph type="body"/>
          </p:nvPr>
        </p:nvSpPr>
        <p:spPr>
          <a:xfrm>
            <a:off x="467424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52" name="PlaceHolder 2"/>
          <p:cNvSpPr>
            <a:spLocks noGrp="1"/>
          </p:cNvSpPr>
          <p:nvPr>
            <p:ph type="body"/>
          </p:nvPr>
        </p:nvSpPr>
        <p:spPr>
          <a:xfrm>
            <a:off x="45720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53" name="PlaceHolder 3"/>
          <p:cNvSpPr>
            <a:spLocks noGrp="1"/>
          </p:cNvSpPr>
          <p:nvPr>
            <p:ph type="body"/>
          </p:nvPr>
        </p:nvSpPr>
        <p:spPr>
          <a:xfrm>
            <a:off x="467424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54" name="PlaceHolder 4"/>
          <p:cNvSpPr>
            <a:spLocks noGrp="1"/>
          </p:cNvSpPr>
          <p:nvPr>
            <p:ph type="body"/>
          </p:nvPr>
        </p:nvSpPr>
        <p:spPr>
          <a:xfrm>
            <a:off x="467424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56" name="PlaceHolder 2"/>
          <p:cNvSpPr>
            <a:spLocks noGrp="1"/>
          </p:cNvSpPr>
          <p:nvPr>
            <p:ph type="body"/>
          </p:nvPr>
        </p:nvSpPr>
        <p:spPr>
          <a:xfrm>
            <a:off x="45720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57" name="PlaceHolder 3"/>
          <p:cNvSpPr>
            <a:spLocks noGrp="1"/>
          </p:cNvSpPr>
          <p:nvPr>
            <p:ph type="body"/>
          </p:nvPr>
        </p:nvSpPr>
        <p:spPr>
          <a:xfrm>
            <a:off x="467424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58" name="PlaceHolder 4"/>
          <p:cNvSpPr>
            <a:spLocks noGrp="1"/>
          </p:cNvSpPr>
          <p:nvPr>
            <p:ph type="body"/>
          </p:nvPr>
        </p:nvSpPr>
        <p:spPr>
          <a:xfrm>
            <a:off x="457200" y="2764080"/>
            <a:ext cx="822924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60" name="PlaceHolder 2"/>
          <p:cNvSpPr>
            <a:spLocks noGrp="1"/>
          </p:cNvSpPr>
          <p:nvPr>
            <p:ph type="body"/>
          </p:nvPr>
        </p:nvSpPr>
        <p:spPr>
          <a:xfrm>
            <a:off x="457200" y="1204560"/>
            <a:ext cx="822924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61" name="PlaceHolder 3"/>
          <p:cNvSpPr>
            <a:spLocks noGrp="1"/>
          </p:cNvSpPr>
          <p:nvPr>
            <p:ph type="body"/>
          </p:nvPr>
        </p:nvSpPr>
        <p:spPr>
          <a:xfrm>
            <a:off x="457200" y="2764080"/>
            <a:ext cx="822924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63" name="PlaceHolder 2"/>
          <p:cNvSpPr>
            <a:spLocks noGrp="1"/>
          </p:cNvSpPr>
          <p:nvPr>
            <p:ph type="body"/>
          </p:nvPr>
        </p:nvSpPr>
        <p:spPr>
          <a:xfrm>
            <a:off x="45720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64" name="PlaceHolder 3"/>
          <p:cNvSpPr>
            <a:spLocks noGrp="1"/>
          </p:cNvSpPr>
          <p:nvPr>
            <p:ph type="body"/>
          </p:nvPr>
        </p:nvSpPr>
        <p:spPr>
          <a:xfrm>
            <a:off x="467424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65" name="PlaceHolder 4"/>
          <p:cNvSpPr>
            <a:spLocks noGrp="1"/>
          </p:cNvSpPr>
          <p:nvPr>
            <p:ph type="body"/>
          </p:nvPr>
        </p:nvSpPr>
        <p:spPr>
          <a:xfrm>
            <a:off x="467424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66" name="PlaceHolder 5"/>
          <p:cNvSpPr>
            <a:spLocks noGrp="1"/>
          </p:cNvSpPr>
          <p:nvPr>
            <p:ph type="body"/>
          </p:nvPr>
        </p:nvSpPr>
        <p:spPr>
          <a:xfrm>
            <a:off x="45720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68" name="PlaceHolder 2"/>
          <p:cNvSpPr>
            <a:spLocks noGrp="1"/>
          </p:cNvSpPr>
          <p:nvPr>
            <p:ph type="body"/>
          </p:nvPr>
        </p:nvSpPr>
        <p:spPr>
          <a:xfrm>
            <a:off x="457200" y="1204560"/>
            <a:ext cx="822924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69" name="PlaceHolder 3"/>
          <p:cNvSpPr>
            <a:spLocks noGrp="1"/>
          </p:cNvSpPr>
          <p:nvPr>
            <p:ph type="body"/>
          </p:nvPr>
        </p:nvSpPr>
        <p:spPr>
          <a:xfrm>
            <a:off x="457200" y="1204560"/>
            <a:ext cx="822924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pic>
        <p:nvPicPr>
          <p:cNvPr id="70" name="Picture 69"/>
          <p:cNvPicPr/>
          <p:nvPr/>
        </p:nvPicPr>
        <p:blipFill>
          <a:blip r:embed="rId2"/>
          <a:stretch/>
        </p:blipFill>
        <p:spPr>
          <a:xfrm>
            <a:off x="2700720" y="1204200"/>
            <a:ext cx="3741840" cy="2985480"/>
          </a:xfrm>
          <a:prstGeom prst="rect">
            <a:avLst/>
          </a:prstGeom>
          <a:ln>
            <a:noFill/>
          </a:ln>
        </p:spPr>
      </p:pic>
      <p:pic>
        <p:nvPicPr>
          <p:cNvPr id="71" name="Picture 70"/>
          <p:cNvPicPr/>
          <p:nvPr/>
        </p:nvPicPr>
        <p:blipFill>
          <a:blip r:embed="rId2"/>
          <a:stretch/>
        </p:blipFill>
        <p:spPr>
          <a:xfrm>
            <a:off x="2700720" y="1204200"/>
            <a:ext cx="3741840" cy="2985480"/>
          </a:xfrm>
          <a:prstGeom prst="rect">
            <a:avLst/>
          </a:prstGeom>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74"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75" name="PlaceHolder 2"/>
          <p:cNvSpPr>
            <a:spLocks noGrp="1"/>
          </p:cNvSpPr>
          <p:nvPr>
            <p:ph type="subTitle"/>
          </p:nvPr>
        </p:nvSpPr>
        <p:spPr>
          <a:xfrm>
            <a:off x="457200" y="1204560"/>
            <a:ext cx="8229240" cy="29854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77" name="PlaceHolder 2"/>
          <p:cNvSpPr>
            <a:spLocks noGrp="1"/>
          </p:cNvSpPr>
          <p:nvPr>
            <p:ph type="body"/>
          </p:nvPr>
        </p:nvSpPr>
        <p:spPr>
          <a:xfrm>
            <a:off x="457200" y="1204560"/>
            <a:ext cx="822924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79" name="PlaceHolder 2"/>
          <p:cNvSpPr>
            <a:spLocks noGrp="1"/>
          </p:cNvSpPr>
          <p:nvPr>
            <p:ph type="body"/>
          </p:nvPr>
        </p:nvSpPr>
        <p:spPr>
          <a:xfrm>
            <a:off x="45720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80" name="PlaceHolder 3"/>
          <p:cNvSpPr>
            <a:spLocks noGrp="1"/>
          </p:cNvSpPr>
          <p:nvPr>
            <p:ph type="body"/>
          </p:nvPr>
        </p:nvSpPr>
        <p:spPr>
          <a:xfrm>
            <a:off x="467424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1"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82" name="PlaceHolder 1"/>
          <p:cNvSpPr>
            <a:spLocks noGrp="1"/>
          </p:cNvSpPr>
          <p:nvPr>
            <p:ph type="subTitle"/>
          </p:nvPr>
        </p:nvSpPr>
        <p:spPr>
          <a:xfrm>
            <a:off x="457200" y="205200"/>
            <a:ext cx="8229240" cy="39844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84" name="PlaceHolder 2"/>
          <p:cNvSpPr>
            <a:spLocks noGrp="1"/>
          </p:cNvSpPr>
          <p:nvPr>
            <p:ph type="body"/>
          </p:nvPr>
        </p:nvSpPr>
        <p:spPr>
          <a:xfrm>
            <a:off x="45720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85" name="PlaceHolder 3"/>
          <p:cNvSpPr>
            <a:spLocks noGrp="1"/>
          </p:cNvSpPr>
          <p:nvPr>
            <p:ph type="body"/>
          </p:nvPr>
        </p:nvSpPr>
        <p:spPr>
          <a:xfrm>
            <a:off x="45720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86" name="PlaceHolder 4"/>
          <p:cNvSpPr>
            <a:spLocks noGrp="1"/>
          </p:cNvSpPr>
          <p:nvPr>
            <p:ph type="body"/>
          </p:nvPr>
        </p:nvSpPr>
        <p:spPr>
          <a:xfrm>
            <a:off x="467424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88" name="PlaceHolder 2"/>
          <p:cNvSpPr>
            <a:spLocks noGrp="1"/>
          </p:cNvSpPr>
          <p:nvPr>
            <p:ph type="body"/>
          </p:nvPr>
        </p:nvSpPr>
        <p:spPr>
          <a:xfrm>
            <a:off x="45720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89" name="PlaceHolder 3"/>
          <p:cNvSpPr>
            <a:spLocks noGrp="1"/>
          </p:cNvSpPr>
          <p:nvPr>
            <p:ph type="body"/>
          </p:nvPr>
        </p:nvSpPr>
        <p:spPr>
          <a:xfrm>
            <a:off x="467424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90" name="PlaceHolder 4"/>
          <p:cNvSpPr>
            <a:spLocks noGrp="1"/>
          </p:cNvSpPr>
          <p:nvPr>
            <p:ph type="body"/>
          </p:nvPr>
        </p:nvSpPr>
        <p:spPr>
          <a:xfrm>
            <a:off x="467424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92" name="PlaceHolder 2"/>
          <p:cNvSpPr>
            <a:spLocks noGrp="1"/>
          </p:cNvSpPr>
          <p:nvPr>
            <p:ph type="body"/>
          </p:nvPr>
        </p:nvSpPr>
        <p:spPr>
          <a:xfrm>
            <a:off x="45720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93" name="PlaceHolder 3"/>
          <p:cNvSpPr>
            <a:spLocks noGrp="1"/>
          </p:cNvSpPr>
          <p:nvPr>
            <p:ph type="body"/>
          </p:nvPr>
        </p:nvSpPr>
        <p:spPr>
          <a:xfrm>
            <a:off x="467424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94" name="PlaceHolder 4"/>
          <p:cNvSpPr>
            <a:spLocks noGrp="1"/>
          </p:cNvSpPr>
          <p:nvPr>
            <p:ph type="body"/>
          </p:nvPr>
        </p:nvSpPr>
        <p:spPr>
          <a:xfrm>
            <a:off x="457200" y="2764080"/>
            <a:ext cx="822924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96" name="PlaceHolder 2"/>
          <p:cNvSpPr>
            <a:spLocks noGrp="1"/>
          </p:cNvSpPr>
          <p:nvPr>
            <p:ph type="body"/>
          </p:nvPr>
        </p:nvSpPr>
        <p:spPr>
          <a:xfrm>
            <a:off x="457200" y="1204560"/>
            <a:ext cx="822924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97" name="PlaceHolder 3"/>
          <p:cNvSpPr>
            <a:spLocks noGrp="1"/>
          </p:cNvSpPr>
          <p:nvPr>
            <p:ph type="body"/>
          </p:nvPr>
        </p:nvSpPr>
        <p:spPr>
          <a:xfrm>
            <a:off x="457200" y="2764080"/>
            <a:ext cx="822924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99" name="PlaceHolder 2"/>
          <p:cNvSpPr>
            <a:spLocks noGrp="1"/>
          </p:cNvSpPr>
          <p:nvPr>
            <p:ph type="body"/>
          </p:nvPr>
        </p:nvSpPr>
        <p:spPr>
          <a:xfrm>
            <a:off x="45720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00" name="PlaceHolder 3"/>
          <p:cNvSpPr>
            <a:spLocks noGrp="1"/>
          </p:cNvSpPr>
          <p:nvPr>
            <p:ph type="body"/>
          </p:nvPr>
        </p:nvSpPr>
        <p:spPr>
          <a:xfrm>
            <a:off x="467424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01" name="PlaceHolder 4"/>
          <p:cNvSpPr>
            <a:spLocks noGrp="1"/>
          </p:cNvSpPr>
          <p:nvPr>
            <p:ph type="body"/>
          </p:nvPr>
        </p:nvSpPr>
        <p:spPr>
          <a:xfrm>
            <a:off x="467424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02" name="PlaceHolder 5"/>
          <p:cNvSpPr>
            <a:spLocks noGrp="1"/>
          </p:cNvSpPr>
          <p:nvPr>
            <p:ph type="body"/>
          </p:nvPr>
        </p:nvSpPr>
        <p:spPr>
          <a:xfrm>
            <a:off x="45720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04" name="PlaceHolder 2"/>
          <p:cNvSpPr>
            <a:spLocks noGrp="1"/>
          </p:cNvSpPr>
          <p:nvPr>
            <p:ph type="body"/>
          </p:nvPr>
        </p:nvSpPr>
        <p:spPr>
          <a:xfrm>
            <a:off x="457200" y="1204560"/>
            <a:ext cx="822924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05" name="PlaceHolder 3"/>
          <p:cNvSpPr>
            <a:spLocks noGrp="1"/>
          </p:cNvSpPr>
          <p:nvPr>
            <p:ph type="body"/>
          </p:nvPr>
        </p:nvSpPr>
        <p:spPr>
          <a:xfrm>
            <a:off x="457200" y="1204560"/>
            <a:ext cx="822924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pic>
        <p:nvPicPr>
          <p:cNvPr id="106" name="Picture 105"/>
          <p:cNvPicPr/>
          <p:nvPr/>
        </p:nvPicPr>
        <p:blipFill>
          <a:blip r:embed="rId2"/>
          <a:stretch/>
        </p:blipFill>
        <p:spPr>
          <a:xfrm>
            <a:off x="2700720" y="1204200"/>
            <a:ext cx="3741840" cy="2985480"/>
          </a:xfrm>
          <a:prstGeom prst="rect">
            <a:avLst/>
          </a:prstGeom>
          <a:ln>
            <a:noFill/>
          </a:ln>
        </p:spPr>
      </p:pic>
      <p:pic>
        <p:nvPicPr>
          <p:cNvPr id="107" name="Picture 106"/>
          <p:cNvPicPr/>
          <p:nvPr/>
        </p:nvPicPr>
        <p:blipFill>
          <a:blip r:embed="rId2"/>
          <a:stretch/>
        </p:blipFill>
        <p:spPr>
          <a:xfrm>
            <a:off x="2700720" y="1204200"/>
            <a:ext cx="3741840" cy="2985480"/>
          </a:xfrm>
          <a:prstGeom prst="rect">
            <a:avLst/>
          </a:prstGeom>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10"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11" name="PlaceHolder 2"/>
          <p:cNvSpPr>
            <a:spLocks noGrp="1"/>
          </p:cNvSpPr>
          <p:nvPr>
            <p:ph type="subTitle"/>
          </p:nvPr>
        </p:nvSpPr>
        <p:spPr>
          <a:xfrm>
            <a:off x="457200" y="1204560"/>
            <a:ext cx="8229240" cy="29854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13" name="PlaceHolder 2"/>
          <p:cNvSpPr>
            <a:spLocks noGrp="1"/>
          </p:cNvSpPr>
          <p:nvPr>
            <p:ph type="body"/>
          </p:nvPr>
        </p:nvSpPr>
        <p:spPr>
          <a:xfrm>
            <a:off x="457200" y="1204560"/>
            <a:ext cx="822924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14"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15" name="PlaceHolder 2"/>
          <p:cNvSpPr>
            <a:spLocks noGrp="1"/>
          </p:cNvSpPr>
          <p:nvPr>
            <p:ph type="body"/>
          </p:nvPr>
        </p:nvSpPr>
        <p:spPr>
          <a:xfrm>
            <a:off x="45720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16" name="PlaceHolder 3"/>
          <p:cNvSpPr>
            <a:spLocks noGrp="1"/>
          </p:cNvSpPr>
          <p:nvPr>
            <p:ph type="body"/>
          </p:nvPr>
        </p:nvSpPr>
        <p:spPr>
          <a:xfrm>
            <a:off x="467424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17"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8" name="PlaceHolder 1"/>
          <p:cNvSpPr>
            <a:spLocks noGrp="1"/>
          </p:cNvSpPr>
          <p:nvPr>
            <p:ph type="subTitle"/>
          </p:nvPr>
        </p:nvSpPr>
        <p:spPr>
          <a:xfrm>
            <a:off x="457200" y="205200"/>
            <a:ext cx="8229240" cy="39844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20" name="PlaceHolder 2"/>
          <p:cNvSpPr>
            <a:spLocks noGrp="1"/>
          </p:cNvSpPr>
          <p:nvPr>
            <p:ph type="body"/>
          </p:nvPr>
        </p:nvSpPr>
        <p:spPr>
          <a:xfrm>
            <a:off x="45720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21" name="PlaceHolder 3"/>
          <p:cNvSpPr>
            <a:spLocks noGrp="1"/>
          </p:cNvSpPr>
          <p:nvPr>
            <p:ph type="body"/>
          </p:nvPr>
        </p:nvSpPr>
        <p:spPr>
          <a:xfrm>
            <a:off x="45720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22" name="PlaceHolder 4"/>
          <p:cNvSpPr>
            <a:spLocks noGrp="1"/>
          </p:cNvSpPr>
          <p:nvPr>
            <p:ph type="body"/>
          </p:nvPr>
        </p:nvSpPr>
        <p:spPr>
          <a:xfrm>
            <a:off x="467424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23"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24" name="PlaceHolder 2"/>
          <p:cNvSpPr>
            <a:spLocks noGrp="1"/>
          </p:cNvSpPr>
          <p:nvPr>
            <p:ph type="body"/>
          </p:nvPr>
        </p:nvSpPr>
        <p:spPr>
          <a:xfrm>
            <a:off x="45720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25" name="PlaceHolder 3"/>
          <p:cNvSpPr>
            <a:spLocks noGrp="1"/>
          </p:cNvSpPr>
          <p:nvPr>
            <p:ph type="body"/>
          </p:nvPr>
        </p:nvSpPr>
        <p:spPr>
          <a:xfrm>
            <a:off x="467424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26" name="PlaceHolder 4"/>
          <p:cNvSpPr>
            <a:spLocks noGrp="1"/>
          </p:cNvSpPr>
          <p:nvPr>
            <p:ph type="body"/>
          </p:nvPr>
        </p:nvSpPr>
        <p:spPr>
          <a:xfrm>
            <a:off x="467424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27"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28" name="PlaceHolder 2"/>
          <p:cNvSpPr>
            <a:spLocks noGrp="1"/>
          </p:cNvSpPr>
          <p:nvPr>
            <p:ph type="body"/>
          </p:nvPr>
        </p:nvSpPr>
        <p:spPr>
          <a:xfrm>
            <a:off x="45720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29" name="PlaceHolder 3"/>
          <p:cNvSpPr>
            <a:spLocks noGrp="1"/>
          </p:cNvSpPr>
          <p:nvPr>
            <p:ph type="body"/>
          </p:nvPr>
        </p:nvSpPr>
        <p:spPr>
          <a:xfrm>
            <a:off x="467424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30" name="PlaceHolder 4"/>
          <p:cNvSpPr>
            <a:spLocks noGrp="1"/>
          </p:cNvSpPr>
          <p:nvPr>
            <p:ph type="body"/>
          </p:nvPr>
        </p:nvSpPr>
        <p:spPr>
          <a:xfrm>
            <a:off x="457200" y="2764080"/>
            <a:ext cx="822924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31"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32" name="PlaceHolder 2"/>
          <p:cNvSpPr>
            <a:spLocks noGrp="1"/>
          </p:cNvSpPr>
          <p:nvPr>
            <p:ph type="body"/>
          </p:nvPr>
        </p:nvSpPr>
        <p:spPr>
          <a:xfrm>
            <a:off x="457200" y="1204560"/>
            <a:ext cx="822924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33" name="PlaceHolder 3"/>
          <p:cNvSpPr>
            <a:spLocks noGrp="1"/>
          </p:cNvSpPr>
          <p:nvPr>
            <p:ph type="body"/>
          </p:nvPr>
        </p:nvSpPr>
        <p:spPr>
          <a:xfrm>
            <a:off x="457200" y="2764080"/>
            <a:ext cx="822924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35" name="PlaceHolder 2"/>
          <p:cNvSpPr>
            <a:spLocks noGrp="1"/>
          </p:cNvSpPr>
          <p:nvPr>
            <p:ph type="body"/>
          </p:nvPr>
        </p:nvSpPr>
        <p:spPr>
          <a:xfrm>
            <a:off x="45720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36" name="PlaceHolder 3"/>
          <p:cNvSpPr>
            <a:spLocks noGrp="1"/>
          </p:cNvSpPr>
          <p:nvPr>
            <p:ph type="body"/>
          </p:nvPr>
        </p:nvSpPr>
        <p:spPr>
          <a:xfrm>
            <a:off x="467424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37" name="PlaceHolder 4"/>
          <p:cNvSpPr>
            <a:spLocks noGrp="1"/>
          </p:cNvSpPr>
          <p:nvPr>
            <p:ph type="body"/>
          </p:nvPr>
        </p:nvSpPr>
        <p:spPr>
          <a:xfrm>
            <a:off x="467424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38" name="PlaceHolder 5"/>
          <p:cNvSpPr>
            <a:spLocks noGrp="1"/>
          </p:cNvSpPr>
          <p:nvPr>
            <p:ph type="body"/>
          </p:nvPr>
        </p:nvSpPr>
        <p:spPr>
          <a:xfrm>
            <a:off x="45720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39"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40" name="PlaceHolder 2"/>
          <p:cNvSpPr>
            <a:spLocks noGrp="1"/>
          </p:cNvSpPr>
          <p:nvPr>
            <p:ph type="body"/>
          </p:nvPr>
        </p:nvSpPr>
        <p:spPr>
          <a:xfrm>
            <a:off x="457200" y="1204560"/>
            <a:ext cx="822924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41" name="PlaceHolder 3"/>
          <p:cNvSpPr>
            <a:spLocks noGrp="1"/>
          </p:cNvSpPr>
          <p:nvPr>
            <p:ph type="body"/>
          </p:nvPr>
        </p:nvSpPr>
        <p:spPr>
          <a:xfrm>
            <a:off x="457200" y="1204560"/>
            <a:ext cx="822924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pic>
        <p:nvPicPr>
          <p:cNvPr id="142" name="Picture 141"/>
          <p:cNvPicPr/>
          <p:nvPr/>
        </p:nvPicPr>
        <p:blipFill>
          <a:blip r:embed="rId2"/>
          <a:stretch/>
        </p:blipFill>
        <p:spPr>
          <a:xfrm>
            <a:off x="2700720" y="1204200"/>
            <a:ext cx="3741840" cy="2985480"/>
          </a:xfrm>
          <a:prstGeom prst="rect">
            <a:avLst/>
          </a:prstGeom>
          <a:ln>
            <a:noFill/>
          </a:ln>
        </p:spPr>
      </p:pic>
      <p:pic>
        <p:nvPicPr>
          <p:cNvPr id="143" name="Picture 142"/>
          <p:cNvPicPr/>
          <p:nvPr/>
        </p:nvPicPr>
        <p:blipFill>
          <a:blip r:embed="rId2"/>
          <a:stretch/>
        </p:blipFill>
        <p:spPr>
          <a:xfrm>
            <a:off x="2700720" y="1204200"/>
            <a:ext cx="3741840" cy="2985480"/>
          </a:xfrm>
          <a:prstGeom prst="rect">
            <a:avLst/>
          </a:prstGeom>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46"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47" name="PlaceHolder 2"/>
          <p:cNvSpPr>
            <a:spLocks noGrp="1"/>
          </p:cNvSpPr>
          <p:nvPr>
            <p:ph type="subTitle"/>
          </p:nvPr>
        </p:nvSpPr>
        <p:spPr>
          <a:xfrm>
            <a:off x="457200" y="1204560"/>
            <a:ext cx="8229240" cy="29854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48"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49" name="PlaceHolder 2"/>
          <p:cNvSpPr>
            <a:spLocks noGrp="1"/>
          </p:cNvSpPr>
          <p:nvPr>
            <p:ph type="body"/>
          </p:nvPr>
        </p:nvSpPr>
        <p:spPr>
          <a:xfrm>
            <a:off x="457200" y="1204560"/>
            <a:ext cx="822924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51" name="PlaceHolder 2"/>
          <p:cNvSpPr>
            <a:spLocks noGrp="1"/>
          </p:cNvSpPr>
          <p:nvPr>
            <p:ph type="body"/>
          </p:nvPr>
        </p:nvSpPr>
        <p:spPr>
          <a:xfrm>
            <a:off x="45720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52" name="PlaceHolder 3"/>
          <p:cNvSpPr>
            <a:spLocks noGrp="1"/>
          </p:cNvSpPr>
          <p:nvPr>
            <p:ph type="body"/>
          </p:nvPr>
        </p:nvSpPr>
        <p:spPr>
          <a:xfrm>
            <a:off x="467424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53"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54" name="PlaceHolder 1"/>
          <p:cNvSpPr>
            <a:spLocks noGrp="1"/>
          </p:cNvSpPr>
          <p:nvPr>
            <p:ph type="subTitle"/>
          </p:nvPr>
        </p:nvSpPr>
        <p:spPr>
          <a:xfrm>
            <a:off x="457200" y="205200"/>
            <a:ext cx="8229240" cy="39844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5"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56" name="PlaceHolder 2"/>
          <p:cNvSpPr>
            <a:spLocks noGrp="1"/>
          </p:cNvSpPr>
          <p:nvPr>
            <p:ph type="body"/>
          </p:nvPr>
        </p:nvSpPr>
        <p:spPr>
          <a:xfrm>
            <a:off x="45720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57" name="PlaceHolder 3"/>
          <p:cNvSpPr>
            <a:spLocks noGrp="1"/>
          </p:cNvSpPr>
          <p:nvPr>
            <p:ph type="body"/>
          </p:nvPr>
        </p:nvSpPr>
        <p:spPr>
          <a:xfrm>
            <a:off x="45720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58" name="PlaceHolder 4"/>
          <p:cNvSpPr>
            <a:spLocks noGrp="1"/>
          </p:cNvSpPr>
          <p:nvPr>
            <p:ph type="body"/>
          </p:nvPr>
        </p:nvSpPr>
        <p:spPr>
          <a:xfrm>
            <a:off x="467424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9"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60" name="PlaceHolder 2"/>
          <p:cNvSpPr>
            <a:spLocks noGrp="1"/>
          </p:cNvSpPr>
          <p:nvPr>
            <p:ph type="body"/>
          </p:nvPr>
        </p:nvSpPr>
        <p:spPr>
          <a:xfrm>
            <a:off x="45720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61" name="PlaceHolder 3"/>
          <p:cNvSpPr>
            <a:spLocks noGrp="1"/>
          </p:cNvSpPr>
          <p:nvPr>
            <p:ph type="body"/>
          </p:nvPr>
        </p:nvSpPr>
        <p:spPr>
          <a:xfrm>
            <a:off x="467424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62" name="PlaceHolder 4"/>
          <p:cNvSpPr>
            <a:spLocks noGrp="1"/>
          </p:cNvSpPr>
          <p:nvPr>
            <p:ph type="body"/>
          </p:nvPr>
        </p:nvSpPr>
        <p:spPr>
          <a:xfrm>
            <a:off x="467424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63"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64" name="PlaceHolder 2"/>
          <p:cNvSpPr>
            <a:spLocks noGrp="1"/>
          </p:cNvSpPr>
          <p:nvPr>
            <p:ph type="body"/>
          </p:nvPr>
        </p:nvSpPr>
        <p:spPr>
          <a:xfrm>
            <a:off x="45720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65" name="PlaceHolder 3"/>
          <p:cNvSpPr>
            <a:spLocks noGrp="1"/>
          </p:cNvSpPr>
          <p:nvPr>
            <p:ph type="body"/>
          </p:nvPr>
        </p:nvSpPr>
        <p:spPr>
          <a:xfrm>
            <a:off x="467424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66" name="PlaceHolder 4"/>
          <p:cNvSpPr>
            <a:spLocks noGrp="1"/>
          </p:cNvSpPr>
          <p:nvPr>
            <p:ph type="body"/>
          </p:nvPr>
        </p:nvSpPr>
        <p:spPr>
          <a:xfrm>
            <a:off x="457200" y="2764080"/>
            <a:ext cx="822924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68" name="PlaceHolder 2"/>
          <p:cNvSpPr>
            <a:spLocks noGrp="1"/>
          </p:cNvSpPr>
          <p:nvPr>
            <p:ph type="body"/>
          </p:nvPr>
        </p:nvSpPr>
        <p:spPr>
          <a:xfrm>
            <a:off x="457200" y="1204560"/>
            <a:ext cx="822924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69" name="PlaceHolder 3"/>
          <p:cNvSpPr>
            <a:spLocks noGrp="1"/>
          </p:cNvSpPr>
          <p:nvPr>
            <p:ph type="body"/>
          </p:nvPr>
        </p:nvSpPr>
        <p:spPr>
          <a:xfrm>
            <a:off x="457200" y="2764080"/>
            <a:ext cx="822924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70"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71" name="PlaceHolder 2"/>
          <p:cNvSpPr>
            <a:spLocks noGrp="1"/>
          </p:cNvSpPr>
          <p:nvPr>
            <p:ph type="body"/>
          </p:nvPr>
        </p:nvSpPr>
        <p:spPr>
          <a:xfrm>
            <a:off x="45720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72" name="PlaceHolder 3"/>
          <p:cNvSpPr>
            <a:spLocks noGrp="1"/>
          </p:cNvSpPr>
          <p:nvPr>
            <p:ph type="body"/>
          </p:nvPr>
        </p:nvSpPr>
        <p:spPr>
          <a:xfrm>
            <a:off x="467424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73" name="PlaceHolder 4"/>
          <p:cNvSpPr>
            <a:spLocks noGrp="1"/>
          </p:cNvSpPr>
          <p:nvPr>
            <p:ph type="body"/>
          </p:nvPr>
        </p:nvSpPr>
        <p:spPr>
          <a:xfrm>
            <a:off x="467424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74" name="PlaceHolder 5"/>
          <p:cNvSpPr>
            <a:spLocks noGrp="1"/>
          </p:cNvSpPr>
          <p:nvPr>
            <p:ph type="body"/>
          </p:nvPr>
        </p:nvSpPr>
        <p:spPr>
          <a:xfrm>
            <a:off x="45720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76" name="PlaceHolder 2"/>
          <p:cNvSpPr>
            <a:spLocks noGrp="1"/>
          </p:cNvSpPr>
          <p:nvPr>
            <p:ph type="body"/>
          </p:nvPr>
        </p:nvSpPr>
        <p:spPr>
          <a:xfrm>
            <a:off x="457200" y="1204560"/>
            <a:ext cx="822924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77" name="PlaceHolder 3"/>
          <p:cNvSpPr>
            <a:spLocks noGrp="1"/>
          </p:cNvSpPr>
          <p:nvPr>
            <p:ph type="body"/>
          </p:nvPr>
        </p:nvSpPr>
        <p:spPr>
          <a:xfrm>
            <a:off x="457200" y="1204560"/>
            <a:ext cx="822924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pic>
        <p:nvPicPr>
          <p:cNvPr id="178" name="Picture 177"/>
          <p:cNvPicPr/>
          <p:nvPr/>
        </p:nvPicPr>
        <p:blipFill>
          <a:blip r:embed="rId2"/>
          <a:stretch/>
        </p:blipFill>
        <p:spPr>
          <a:xfrm>
            <a:off x="2700720" y="1204200"/>
            <a:ext cx="3741840" cy="2985480"/>
          </a:xfrm>
          <a:prstGeom prst="rect">
            <a:avLst/>
          </a:prstGeom>
          <a:ln>
            <a:noFill/>
          </a:ln>
        </p:spPr>
      </p:pic>
      <p:pic>
        <p:nvPicPr>
          <p:cNvPr id="179" name="Picture 178"/>
          <p:cNvPicPr/>
          <p:nvPr/>
        </p:nvPicPr>
        <p:blipFill>
          <a:blip r:embed="rId2"/>
          <a:stretch/>
        </p:blipFill>
        <p:spPr>
          <a:xfrm>
            <a:off x="2700720" y="1204200"/>
            <a:ext cx="3741840" cy="2985480"/>
          </a:xfrm>
          <a:prstGeom prst="rect">
            <a:avLst/>
          </a:prstGeom>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82"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83" name="PlaceHolder 2"/>
          <p:cNvSpPr>
            <a:spLocks noGrp="1"/>
          </p:cNvSpPr>
          <p:nvPr>
            <p:ph type="subTitle"/>
          </p:nvPr>
        </p:nvSpPr>
        <p:spPr>
          <a:xfrm>
            <a:off x="457200" y="1204560"/>
            <a:ext cx="8229240" cy="29854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84"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85" name="PlaceHolder 2"/>
          <p:cNvSpPr>
            <a:spLocks noGrp="1"/>
          </p:cNvSpPr>
          <p:nvPr>
            <p:ph type="body"/>
          </p:nvPr>
        </p:nvSpPr>
        <p:spPr>
          <a:xfrm>
            <a:off x="457200" y="1204560"/>
            <a:ext cx="822924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86"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87" name="PlaceHolder 2"/>
          <p:cNvSpPr>
            <a:spLocks noGrp="1"/>
          </p:cNvSpPr>
          <p:nvPr>
            <p:ph type="body"/>
          </p:nvPr>
        </p:nvSpPr>
        <p:spPr>
          <a:xfrm>
            <a:off x="45720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88" name="PlaceHolder 3"/>
          <p:cNvSpPr>
            <a:spLocks noGrp="1"/>
          </p:cNvSpPr>
          <p:nvPr>
            <p:ph type="body"/>
          </p:nvPr>
        </p:nvSpPr>
        <p:spPr>
          <a:xfrm>
            <a:off x="467424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89"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90" name="PlaceHolder 1"/>
          <p:cNvSpPr>
            <a:spLocks noGrp="1"/>
          </p:cNvSpPr>
          <p:nvPr>
            <p:ph type="subTitle"/>
          </p:nvPr>
        </p:nvSpPr>
        <p:spPr>
          <a:xfrm>
            <a:off x="457200" y="205200"/>
            <a:ext cx="8229240" cy="39844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91"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92" name="PlaceHolder 2"/>
          <p:cNvSpPr>
            <a:spLocks noGrp="1"/>
          </p:cNvSpPr>
          <p:nvPr>
            <p:ph type="body"/>
          </p:nvPr>
        </p:nvSpPr>
        <p:spPr>
          <a:xfrm>
            <a:off x="45720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93" name="PlaceHolder 3"/>
          <p:cNvSpPr>
            <a:spLocks noGrp="1"/>
          </p:cNvSpPr>
          <p:nvPr>
            <p:ph type="body"/>
          </p:nvPr>
        </p:nvSpPr>
        <p:spPr>
          <a:xfrm>
            <a:off x="45720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94" name="PlaceHolder 4"/>
          <p:cNvSpPr>
            <a:spLocks noGrp="1"/>
          </p:cNvSpPr>
          <p:nvPr>
            <p:ph type="body"/>
          </p:nvPr>
        </p:nvSpPr>
        <p:spPr>
          <a:xfrm>
            <a:off x="467424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5"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96" name="PlaceHolder 2"/>
          <p:cNvSpPr>
            <a:spLocks noGrp="1"/>
          </p:cNvSpPr>
          <p:nvPr>
            <p:ph type="body"/>
          </p:nvPr>
        </p:nvSpPr>
        <p:spPr>
          <a:xfrm>
            <a:off x="457200" y="1204560"/>
            <a:ext cx="401580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97" name="PlaceHolder 3"/>
          <p:cNvSpPr>
            <a:spLocks noGrp="1"/>
          </p:cNvSpPr>
          <p:nvPr>
            <p:ph type="body"/>
          </p:nvPr>
        </p:nvSpPr>
        <p:spPr>
          <a:xfrm>
            <a:off x="467424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98" name="PlaceHolder 4"/>
          <p:cNvSpPr>
            <a:spLocks noGrp="1"/>
          </p:cNvSpPr>
          <p:nvPr>
            <p:ph type="body"/>
          </p:nvPr>
        </p:nvSpPr>
        <p:spPr>
          <a:xfrm>
            <a:off x="467424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9"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00" name="PlaceHolder 2"/>
          <p:cNvSpPr>
            <a:spLocks noGrp="1"/>
          </p:cNvSpPr>
          <p:nvPr>
            <p:ph type="body"/>
          </p:nvPr>
        </p:nvSpPr>
        <p:spPr>
          <a:xfrm>
            <a:off x="45720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01" name="PlaceHolder 3"/>
          <p:cNvSpPr>
            <a:spLocks noGrp="1"/>
          </p:cNvSpPr>
          <p:nvPr>
            <p:ph type="body"/>
          </p:nvPr>
        </p:nvSpPr>
        <p:spPr>
          <a:xfrm>
            <a:off x="467424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02" name="PlaceHolder 4"/>
          <p:cNvSpPr>
            <a:spLocks noGrp="1"/>
          </p:cNvSpPr>
          <p:nvPr>
            <p:ph type="body"/>
          </p:nvPr>
        </p:nvSpPr>
        <p:spPr>
          <a:xfrm>
            <a:off x="457200" y="2764080"/>
            <a:ext cx="822924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03"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04" name="PlaceHolder 2"/>
          <p:cNvSpPr>
            <a:spLocks noGrp="1"/>
          </p:cNvSpPr>
          <p:nvPr>
            <p:ph type="body"/>
          </p:nvPr>
        </p:nvSpPr>
        <p:spPr>
          <a:xfrm>
            <a:off x="457200" y="1204560"/>
            <a:ext cx="822924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05" name="PlaceHolder 3"/>
          <p:cNvSpPr>
            <a:spLocks noGrp="1"/>
          </p:cNvSpPr>
          <p:nvPr>
            <p:ph type="body"/>
          </p:nvPr>
        </p:nvSpPr>
        <p:spPr>
          <a:xfrm>
            <a:off x="457200" y="2764080"/>
            <a:ext cx="822924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06"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07" name="PlaceHolder 2"/>
          <p:cNvSpPr>
            <a:spLocks noGrp="1"/>
          </p:cNvSpPr>
          <p:nvPr>
            <p:ph type="body"/>
          </p:nvPr>
        </p:nvSpPr>
        <p:spPr>
          <a:xfrm>
            <a:off x="45720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08" name="PlaceHolder 3"/>
          <p:cNvSpPr>
            <a:spLocks noGrp="1"/>
          </p:cNvSpPr>
          <p:nvPr>
            <p:ph type="body"/>
          </p:nvPr>
        </p:nvSpPr>
        <p:spPr>
          <a:xfrm>
            <a:off x="4674240" y="120456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09" name="PlaceHolder 4"/>
          <p:cNvSpPr>
            <a:spLocks noGrp="1"/>
          </p:cNvSpPr>
          <p:nvPr>
            <p:ph type="body"/>
          </p:nvPr>
        </p:nvSpPr>
        <p:spPr>
          <a:xfrm>
            <a:off x="467424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10" name="PlaceHolder 5"/>
          <p:cNvSpPr>
            <a:spLocks noGrp="1"/>
          </p:cNvSpPr>
          <p:nvPr>
            <p:ph type="body"/>
          </p:nvPr>
        </p:nvSpPr>
        <p:spPr>
          <a:xfrm>
            <a:off x="457200" y="2764080"/>
            <a:ext cx="4015800" cy="142380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11" name="PlaceHolder 1"/>
          <p:cNvSpPr>
            <a:spLocks noGrp="1"/>
          </p:cNvSpPr>
          <p:nvPr>
            <p:ph type="title"/>
          </p:nvPr>
        </p:nvSpPr>
        <p:spPr>
          <a:xfrm>
            <a:off x="457200" y="205200"/>
            <a:ext cx="8229240" cy="85932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12" name="PlaceHolder 2"/>
          <p:cNvSpPr>
            <a:spLocks noGrp="1"/>
          </p:cNvSpPr>
          <p:nvPr>
            <p:ph type="body"/>
          </p:nvPr>
        </p:nvSpPr>
        <p:spPr>
          <a:xfrm>
            <a:off x="457200" y="1204560"/>
            <a:ext cx="822924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13" name="PlaceHolder 3"/>
          <p:cNvSpPr>
            <a:spLocks noGrp="1"/>
          </p:cNvSpPr>
          <p:nvPr>
            <p:ph type="body"/>
          </p:nvPr>
        </p:nvSpPr>
        <p:spPr>
          <a:xfrm>
            <a:off x="457200" y="1204560"/>
            <a:ext cx="8229240" cy="29854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pic>
        <p:nvPicPr>
          <p:cNvPr id="214" name="Picture 213"/>
          <p:cNvPicPr/>
          <p:nvPr/>
        </p:nvPicPr>
        <p:blipFill>
          <a:blip r:embed="rId2"/>
          <a:stretch/>
        </p:blipFill>
        <p:spPr>
          <a:xfrm>
            <a:off x="2700720" y="1204200"/>
            <a:ext cx="3741840" cy="2985480"/>
          </a:xfrm>
          <a:prstGeom prst="rect">
            <a:avLst/>
          </a:prstGeom>
          <a:ln>
            <a:noFill/>
          </a:ln>
        </p:spPr>
      </p:pic>
      <p:pic>
        <p:nvPicPr>
          <p:cNvPr id="215" name="Picture 214"/>
          <p:cNvPicPr/>
          <p:nvPr/>
        </p:nvPicPr>
        <p:blipFill>
          <a:blip r:embed="rId2"/>
          <a:stretch/>
        </p:blipFill>
        <p:spPr>
          <a:xfrm>
            <a:off x="2700720" y="1204200"/>
            <a:ext cx="3741840" cy="298548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05200"/>
            <a:ext cx="8228880" cy="85896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3" name="PlaceHolder 2"/>
          <p:cNvSpPr>
            <a:spLocks noGrp="1"/>
          </p:cNvSpPr>
          <p:nvPr>
            <p:ph type="body"/>
          </p:nvPr>
        </p:nvSpPr>
        <p:spPr>
          <a:xfrm>
            <a:off x="457200" y="1204560"/>
            <a:ext cx="8229240" cy="2985480"/>
          </a:xfrm>
          <a:prstGeom prst="rect">
            <a:avLst/>
          </a:prstGeom>
        </p:spPr>
        <p:txBody>
          <a:bodyPr lIns="0" tIns="0" rIns="0" bIns="0"/>
          <a:lstStyle/>
          <a:p>
            <a:pPr marL="432000" indent="-324000">
              <a:buClr>
                <a:srgbClr val="000000"/>
              </a:buClr>
              <a:buSzPct val="45000"/>
              <a:buFont typeface="Wingdings" charset="2"/>
              <a:buChar char=""/>
            </a:pPr>
            <a:r>
              <a:rPr lang="en-US" sz="3200" b="0" strike="noStrike" spc="-1">
                <a:solidFill>
                  <a:srgbClr val="000000"/>
                </a:solidFill>
                <a:uFill>
                  <a:solidFill>
                    <a:srgbClr val="FFFFFF"/>
                  </a:solidFill>
                </a:uFill>
                <a:latin typeface="Arial"/>
              </a:rPr>
              <a:t>Click to edit the outline text format</a:t>
            </a:r>
          </a:p>
          <a:p>
            <a:pPr marL="864000" lvl="1" indent="-324000">
              <a:buClr>
                <a:srgbClr val="000000"/>
              </a:buClr>
              <a:buSzPct val="75000"/>
              <a:buFont typeface="Symbol" charset="2"/>
              <a:buChar char=""/>
            </a:pPr>
            <a:r>
              <a:rPr lang="en-US" sz="2800" b="0" strike="noStrike" spc="-1">
                <a:solidFill>
                  <a:srgbClr val="000000"/>
                </a:solidFill>
                <a:uFill>
                  <a:solidFill>
                    <a:srgbClr val="FFFFFF"/>
                  </a:solidFill>
                </a:uFill>
                <a:latin typeface="Arial"/>
              </a:rPr>
              <a:t>Second Outline Level</a:t>
            </a:r>
          </a:p>
          <a:p>
            <a:pPr marL="1296000" lvl="2" indent="-288000">
              <a:buClr>
                <a:srgbClr val="000000"/>
              </a:buClr>
              <a:buSzPct val="45000"/>
              <a:buFont typeface="Wingdings" charset="2"/>
              <a:buChar char=""/>
            </a:pPr>
            <a:r>
              <a:rPr lang="en-US" sz="2400" b="0" strike="noStrike" spc="-1">
                <a:solidFill>
                  <a:srgbClr val="000000"/>
                </a:solidFill>
                <a:uFill>
                  <a:solidFill>
                    <a:srgbClr val="FFFFFF"/>
                  </a:solidFill>
                </a:uFill>
                <a:latin typeface="Arial"/>
              </a:rPr>
              <a:t>Third Outline Level</a:t>
            </a:r>
          </a:p>
          <a:p>
            <a:pPr marL="1728000" lvl="3" indent="-216000">
              <a:buClr>
                <a:srgbClr val="000000"/>
              </a:buClr>
              <a:buSzPct val="75000"/>
              <a:buFont typeface="Symbol" charset="2"/>
              <a:buChar char=""/>
            </a:pPr>
            <a:r>
              <a:rPr lang="en-US" sz="2000" b="0" strike="noStrike" spc="-1">
                <a:solidFill>
                  <a:srgbClr val="000000"/>
                </a:solidFill>
                <a:uFill>
                  <a:solidFill>
                    <a:srgbClr val="FFFFFF"/>
                  </a:solidFill>
                </a:uFill>
                <a:latin typeface="Arial"/>
              </a:rPr>
              <a:t>Fourth Outline Level</a:t>
            </a:r>
          </a:p>
          <a:p>
            <a:pPr marL="2160000" lvl="4"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Fifth Outline Level</a:t>
            </a:r>
          </a:p>
          <a:p>
            <a:pPr marL="2592000" lvl="5"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Sixth Outline Level</a:t>
            </a:r>
          </a:p>
          <a:p>
            <a:pPr marL="3024000" lvl="6"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 name="PlaceHolder 1"/>
          <p:cNvSpPr>
            <a:spLocks noGrp="1"/>
          </p:cNvSpPr>
          <p:nvPr>
            <p:ph type="title"/>
          </p:nvPr>
        </p:nvSpPr>
        <p:spPr>
          <a:xfrm>
            <a:off x="457200" y="205200"/>
            <a:ext cx="8229240" cy="859320"/>
          </a:xfrm>
          <a:prstGeom prst="rect">
            <a:avLst/>
          </a:prstGeom>
        </p:spPr>
        <p:txBody>
          <a:bodyPr lIns="0" tIns="0" rIns="0" bIns="0" anchor="ctr"/>
          <a:lstStyle/>
          <a:p>
            <a:pPr algn="ctr"/>
            <a:r>
              <a:rPr lang="en-US" sz="4400" b="0" strike="noStrike" spc="-1">
                <a:solidFill>
                  <a:srgbClr val="000000"/>
                </a:solidFill>
                <a:uFill>
                  <a:solidFill>
                    <a:srgbClr val="FFFFFF"/>
                  </a:solidFill>
                </a:uFill>
                <a:latin typeface="Arial"/>
              </a:rPr>
              <a:t>Click to edit the title text format</a:t>
            </a:r>
          </a:p>
        </p:txBody>
      </p:sp>
      <p:sp>
        <p:nvSpPr>
          <p:cNvPr id="37" name="PlaceHolder 2"/>
          <p:cNvSpPr>
            <a:spLocks noGrp="1"/>
          </p:cNvSpPr>
          <p:nvPr>
            <p:ph type="body"/>
          </p:nvPr>
        </p:nvSpPr>
        <p:spPr>
          <a:xfrm>
            <a:off x="457200" y="1204560"/>
            <a:ext cx="8229240" cy="2985480"/>
          </a:xfrm>
          <a:prstGeom prst="rect">
            <a:avLst/>
          </a:prstGeom>
        </p:spPr>
        <p:txBody>
          <a:bodyPr lIns="0" tIns="0" rIns="0" bIns="0"/>
          <a:lstStyle/>
          <a:p>
            <a:pPr marL="432000" indent="-324000">
              <a:buClr>
                <a:srgbClr val="000000"/>
              </a:buClr>
              <a:buSzPct val="45000"/>
              <a:buFont typeface="Wingdings" charset="2"/>
              <a:buChar char=""/>
            </a:pPr>
            <a:r>
              <a:rPr lang="en-US" sz="3200" b="0" strike="noStrike" spc="-1">
                <a:solidFill>
                  <a:srgbClr val="000000"/>
                </a:solidFill>
                <a:uFill>
                  <a:solidFill>
                    <a:srgbClr val="FFFFFF"/>
                  </a:solidFill>
                </a:uFill>
                <a:latin typeface="Arial"/>
              </a:rPr>
              <a:t>Click to edit the outline text format</a:t>
            </a:r>
          </a:p>
          <a:p>
            <a:pPr marL="864000" lvl="1" indent="-324000">
              <a:buClr>
                <a:srgbClr val="000000"/>
              </a:buClr>
              <a:buSzPct val="75000"/>
              <a:buFont typeface="Symbol" charset="2"/>
              <a:buChar char=""/>
            </a:pPr>
            <a:r>
              <a:rPr lang="en-US" sz="2800" b="0" strike="noStrike" spc="-1">
                <a:solidFill>
                  <a:srgbClr val="000000"/>
                </a:solidFill>
                <a:uFill>
                  <a:solidFill>
                    <a:srgbClr val="FFFFFF"/>
                  </a:solidFill>
                </a:uFill>
                <a:latin typeface="Arial"/>
              </a:rPr>
              <a:t>Second Outline Level</a:t>
            </a:r>
          </a:p>
          <a:p>
            <a:pPr marL="1296000" lvl="2" indent="-288000">
              <a:buClr>
                <a:srgbClr val="000000"/>
              </a:buClr>
              <a:buSzPct val="45000"/>
              <a:buFont typeface="Wingdings" charset="2"/>
              <a:buChar char=""/>
            </a:pPr>
            <a:r>
              <a:rPr lang="en-US" sz="2400" b="0" strike="noStrike" spc="-1">
                <a:solidFill>
                  <a:srgbClr val="000000"/>
                </a:solidFill>
                <a:uFill>
                  <a:solidFill>
                    <a:srgbClr val="FFFFFF"/>
                  </a:solidFill>
                </a:uFill>
                <a:latin typeface="Arial"/>
              </a:rPr>
              <a:t>Third Outline Level</a:t>
            </a:r>
          </a:p>
          <a:p>
            <a:pPr marL="1728000" lvl="3" indent="-216000">
              <a:buClr>
                <a:srgbClr val="000000"/>
              </a:buClr>
              <a:buSzPct val="75000"/>
              <a:buFont typeface="Symbol" charset="2"/>
              <a:buChar char=""/>
            </a:pPr>
            <a:r>
              <a:rPr lang="en-US" sz="2000" b="0" strike="noStrike" spc="-1">
                <a:solidFill>
                  <a:srgbClr val="000000"/>
                </a:solidFill>
                <a:uFill>
                  <a:solidFill>
                    <a:srgbClr val="FFFFFF"/>
                  </a:solidFill>
                </a:uFill>
                <a:latin typeface="Arial"/>
              </a:rPr>
              <a:t>Fourth Outline Level</a:t>
            </a:r>
          </a:p>
          <a:p>
            <a:pPr marL="2160000" lvl="4"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Fifth Outline Level</a:t>
            </a:r>
          </a:p>
          <a:p>
            <a:pPr marL="2592000" lvl="5"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Sixth Outline Level</a:t>
            </a:r>
          </a:p>
          <a:p>
            <a:pPr marL="3024000" lvl="6"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72" name="PlaceHolder 1"/>
          <p:cNvSpPr>
            <a:spLocks noGrp="1"/>
          </p:cNvSpPr>
          <p:nvPr>
            <p:ph type="title"/>
          </p:nvPr>
        </p:nvSpPr>
        <p:spPr>
          <a:xfrm>
            <a:off x="457200" y="205200"/>
            <a:ext cx="8229240" cy="859320"/>
          </a:xfrm>
          <a:prstGeom prst="rect">
            <a:avLst/>
          </a:prstGeom>
        </p:spPr>
        <p:txBody>
          <a:bodyPr lIns="0" tIns="0" rIns="0" bIns="0" anchor="ctr"/>
          <a:lstStyle/>
          <a:p>
            <a:pPr algn="ctr"/>
            <a:r>
              <a:rPr lang="en-US" sz="4400" b="0" strike="noStrike" spc="-1">
                <a:solidFill>
                  <a:srgbClr val="000000"/>
                </a:solidFill>
                <a:uFill>
                  <a:solidFill>
                    <a:srgbClr val="FFFFFF"/>
                  </a:solidFill>
                </a:uFill>
                <a:latin typeface="Arial"/>
              </a:rPr>
              <a:t>Click to edit the title text format</a:t>
            </a:r>
          </a:p>
        </p:txBody>
      </p:sp>
      <p:sp>
        <p:nvSpPr>
          <p:cNvPr id="73" name="PlaceHolder 2"/>
          <p:cNvSpPr>
            <a:spLocks noGrp="1"/>
          </p:cNvSpPr>
          <p:nvPr>
            <p:ph type="body"/>
          </p:nvPr>
        </p:nvSpPr>
        <p:spPr>
          <a:xfrm>
            <a:off x="457200" y="1204560"/>
            <a:ext cx="8229240" cy="2985480"/>
          </a:xfrm>
          <a:prstGeom prst="rect">
            <a:avLst/>
          </a:prstGeom>
        </p:spPr>
        <p:txBody>
          <a:bodyPr lIns="0" tIns="0" rIns="0" bIns="0"/>
          <a:lstStyle/>
          <a:p>
            <a:pPr marL="432000" indent="-324000">
              <a:buClr>
                <a:srgbClr val="000000"/>
              </a:buClr>
              <a:buSzPct val="45000"/>
              <a:buFont typeface="Wingdings" charset="2"/>
              <a:buChar char=""/>
            </a:pPr>
            <a:r>
              <a:rPr lang="en-US" sz="3200" b="0" strike="noStrike" spc="-1">
                <a:solidFill>
                  <a:srgbClr val="000000"/>
                </a:solidFill>
                <a:uFill>
                  <a:solidFill>
                    <a:srgbClr val="FFFFFF"/>
                  </a:solidFill>
                </a:uFill>
                <a:latin typeface="Arial"/>
              </a:rPr>
              <a:t>Click to edit the outline text format</a:t>
            </a:r>
          </a:p>
          <a:p>
            <a:pPr marL="864000" lvl="1" indent="-324000">
              <a:buClr>
                <a:srgbClr val="000000"/>
              </a:buClr>
              <a:buSzPct val="75000"/>
              <a:buFont typeface="Symbol" charset="2"/>
              <a:buChar char=""/>
            </a:pPr>
            <a:r>
              <a:rPr lang="en-US" sz="2800" b="0" strike="noStrike" spc="-1">
                <a:solidFill>
                  <a:srgbClr val="000000"/>
                </a:solidFill>
                <a:uFill>
                  <a:solidFill>
                    <a:srgbClr val="FFFFFF"/>
                  </a:solidFill>
                </a:uFill>
                <a:latin typeface="Arial"/>
              </a:rPr>
              <a:t>Second Outline Level</a:t>
            </a:r>
          </a:p>
          <a:p>
            <a:pPr marL="1296000" lvl="2" indent="-288000">
              <a:buClr>
                <a:srgbClr val="000000"/>
              </a:buClr>
              <a:buSzPct val="45000"/>
              <a:buFont typeface="Wingdings" charset="2"/>
              <a:buChar char=""/>
            </a:pPr>
            <a:r>
              <a:rPr lang="en-US" sz="2400" b="0" strike="noStrike" spc="-1">
                <a:solidFill>
                  <a:srgbClr val="000000"/>
                </a:solidFill>
                <a:uFill>
                  <a:solidFill>
                    <a:srgbClr val="FFFFFF"/>
                  </a:solidFill>
                </a:uFill>
                <a:latin typeface="Arial"/>
              </a:rPr>
              <a:t>Third Outline Level</a:t>
            </a:r>
          </a:p>
          <a:p>
            <a:pPr marL="1728000" lvl="3" indent="-216000">
              <a:buClr>
                <a:srgbClr val="000000"/>
              </a:buClr>
              <a:buSzPct val="75000"/>
              <a:buFont typeface="Symbol" charset="2"/>
              <a:buChar char=""/>
            </a:pPr>
            <a:r>
              <a:rPr lang="en-US" sz="2000" b="0" strike="noStrike" spc="-1">
                <a:solidFill>
                  <a:srgbClr val="000000"/>
                </a:solidFill>
                <a:uFill>
                  <a:solidFill>
                    <a:srgbClr val="FFFFFF"/>
                  </a:solidFill>
                </a:uFill>
                <a:latin typeface="Arial"/>
              </a:rPr>
              <a:t>Fourth Outline Level</a:t>
            </a:r>
          </a:p>
          <a:p>
            <a:pPr marL="2160000" lvl="4"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Fifth Outline Level</a:t>
            </a:r>
          </a:p>
          <a:p>
            <a:pPr marL="2592000" lvl="5"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Sixth Outline Level</a:t>
            </a:r>
          </a:p>
          <a:p>
            <a:pPr marL="3024000" lvl="6"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 name="PlaceHolder 1"/>
          <p:cNvSpPr>
            <a:spLocks noGrp="1"/>
          </p:cNvSpPr>
          <p:nvPr>
            <p:ph type="title"/>
          </p:nvPr>
        </p:nvSpPr>
        <p:spPr>
          <a:xfrm>
            <a:off x="457200" y="205200"/>
            <a:ext cx="8229240" cy="859320"/>
          </a:xfrm>
          <a:prstGeom prst="rect">
            <a:avLst/>
          </a:prstGeom>
        </p:spPr>
        <p:txBody>
          <a:bodyPr lIns="0" tIns="0" rIns="0" bIns="0" anchor="ctr"/>
          <a:lstStyle/>
          <a:p>
            <a:pPr algn="ctr"/>
            <a:r>
              <a:rPr lang="en-US" sz="4400" b="0" strike="noStrike" spc="-1">
                <a:solidFill>
                  <a:srgbClr val="000000"/>
                </a:solidFill>
                <a:uFill>
                  <a:solidFill>
                    <a:srgbClr val="FFFFFF"/>
                  </a:solidFill>
                </a:uFill>
                <a:latin typeface="Arial"/>
              </a:rPr>
              <a:t>Click to edit the title text format</a:t>
            </a:r>
          </a:p>
        </p:txBody>
      </p:sp>
      <p:sp>
        <p:nvSpPr>
          <p:cNvPr id="109" name="PlaceHolder 2"/>
          <p:cNvSpPr>
            <a:spLocks noGrp="1"/>
          </p:cNvSpPr>
          <p:nvPr>
            <p:ph type="body"/>
          </p:nvPr>
        </p:nvSpPr>
        <p:spPr>
          <a:xfrm>
            <a:off x="457200" y="1204560"/>
            <a:ext cx="8229240" cy="2985480"/>
          </a:xfrm>
          <a:prstGeom prst="rect">
            <a:avLst/>
          </a:prstGeom>
        </p:spPr>
        <p:txBody>
          <a:bodyPr lIns="0" tIns="0" rIns="0" bIns="0"/>
          <a:lstStyle/>
          <a:p>
            <a:pPr marL="432000" indent="-324000">
              <a:buClr>
                <a:srgbClr val="000000"/>
              </a:buClr>
              <a:buSzPct val="45000"/>
              <a:buFont typeface="Wingdings" charset="2"/>
              <a:buChar char=""/>
            </a:pPr>
            <a:r>
              <a:rPr lang="en-US" sz="3200" b="0" strike="noStrike" spc="-1">
                <a:solidFill>
                  <a:srgbClr val="000000"/>
                </a:solidFill>
                <a:uFill>
                  <a:solidFill>
                    <a:srgbClr val="FFFFFF"/>
                  </a:solidFill>
                </a:uFill>
                <a:latin typeface="Arial"/>
              </a:rPr>
              <a:t>Click to edit the outline text format</a:t>
            </a:r>
          </a:p>
          <a:p>
            <a:pPr marL="864000" lvl="1" indent="-324000">
              <a:buClr>
                <a:srgbClr val="000000"/>
              </a:buClr>
              <a:buSzPct val="75000"/>
              <a:buFont typeface="Symbol" charset="2"/>
              <a:buChar char=""/>
            </a:pPr>
            <a:r>
              <a:rPr lang="en-US" sz="2800" b="0" strike="noStrike" spc="-1">
                <a:solidFill>
                  <a:srgbClr val="000000"/>
                </a:solidFill>
                <a:uFill>
                  <a:solidFill>
                    <a:srgbClr val="FFFFFF"/>
                  </a:solidFill>
                </a:uFill>
                <a:latin typeface="Arial"/>
              </a:rPr>
              <a:t>Second Outline Level</a:t>
            </a:r>
          </a:p>
          <a:p>
            <a:pPr marL="1296000" lvl="2" indent="-288000">
              <a:buClr>
                <a:srgbClr val="000000"/>
              </a:buClr>
              <a:buSzPct val="45000"/>
              <a:buFont typeface="Wingdings" charset="2"/>
              <a:buChar char=""/>
            </a:pPr>
            <a:r>
              <a:rPr lang="en-US" sz="2400" b="0" strike="noStrike" spc="-1">
                <a:solidFill>
                  <a:srgbClr val="000000"/>
                </a:solidFill>
                <a:uFill>
                  <a:solidFill>
                    <a:srgbClr val="FFFFFF"/>
                  </a:solidFill>
                </a:uFill>
                <a:latin typeface="Arial"/>
              </a:rPr>
              <a:t>Third Outline Level</a:t>
            </a:r>
          </a:p>
          <a:p>
            <a:pPr marL="1728000" lvl="3" indent="-216000">
              <a:buClr>
                <a:srgbClr val="000000"/>
              </a:buClr>
              <a:buSzPct val="75000"/>
              <a:buFont typeface="Symbol" charset="2"/>
              <a:buChar char=""/>
            </a:pPr>
            <a:r>
              <a:rPr lang="en-US" sz="2000" b="0" strike="noStrike" spc="-1">
                <a:solidFill>
                  <a:srgbClr val="000000"/>
                </a:solidFill>
                <a:uFill>
                  <a:solidFill>
                    <a:srgbClr val="FFFFFF"/>
                  </a:solidFill>
                </a:uFill>
                <a:latin typeface="Arial"/>
              </a:rPr>
              <a:t>Fourth Outline Level</a:t>
            </a:r>
          </a:p>
          <a:p>
            <a:pPr marL="2160000" lvl="4"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Fifth Outline Level</a:t>
            </a:r>
          </a:p>
          <a:p>
            <a:pPr marL="2592000" lvl="5"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Sixth Outline Level</a:t>
            </a:r>
          </a:p>
          <a:p>
            <a:pPr marL="3024000" lvl="6"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4" name="PlaceHolder 1"/>
          <p:cNvSpPr>
            <a:spLocks noGrp="1"/>
          </p:cNvSpPr>
          <p:nvPr>
            <p:ph type="title"/>
          </p:nvPr>
        </p:nvSpPr>
        <p:spPr>
          <a:xfrm>
            <a:off x="457200" y="205200"/>
            <a:ext cx="8229240" cy="859320"/>
          </a:xfrm>
          <a:prstGeom prst="rect">
            <a:avLst/>
          </a:prstGeom>
        </p:spPr>
        <p:txBody>
          <a:bodyPr lIns="0" tIns="0" rIns="0" bIns="0" anchor="ctr"/>
          <a:lstStyle/>
          <a:p>
            <a:pPr algn="ctr"/>
            <a:r>
              <a:rPr lang="en-US" sz="4400" b="0" strike="noStrike" spc="-1">
                <a:solidFill>
                  <a:srgbClr val="000000"/>
                </a:solidFill>
                <a:uFill>
                  <a:solidFill>
                    <a:srgbClr val="FFFFFF"/>
                  </a:solidFill>
                </a:uFill>
                <a:latin typeface="Arial"/>
              </a:rPr>
              <a:t>Click to edit the title text format</a:t>
            </a:r>
          </a:p>
        </p:txBody>
      </p:sp>
      <p:sp>
        <p:nvSpPr>
          <p:cNvPr id="145" name="PlaceHolder 2"/>
          <p:cNvSpPr>
            <a:spLocks noGrp="1"/>
          </p:cNvSpPr>
          <p:nvPr>
            <p:ph type="body"/>
          </p:nvPr>
        </p:nvSpPr>
        <p:spPr>
          <a:xfrm>
            <a:off x="457200" y="1204560"/>
            <a:ext cx="8229240" cy="2985480"/>
          </a:xfrm>
          <a:prstGeom prst="rect">
            <a:avLst/>
          </a:prstGeom>
        </p:spPr>
        <p:txBody>
          <a:bodyPr lIns="0" tIns="0" rIns="0" bIns="0"/>
          <a:lstStyle/>
          <a:p>
            <a:pPr marL="432000" indent="-324000">
              <a:buClr>
                <a:srgbClr val="000000"/>
              </a:buClr>
              <a:buSzPct val="45000"/>
              <a:buFont typeface="Wingdings" charset="2"/>
              <a:buChar char=""/>
            </a:pPr>
            <a:r>
              <a:rPr lang="en-US" sz="3200" b="0" strike="noStrike" spc="-1">
                <a:solidFill>
                  <a:srgbClr val="000000"/>
                </a:solidFill>
                <a:uFill>
                  <a:solidFill>
                    <a:srgbClr val="FFFFFF"/>
                  </a:solidFill>
                </a:uFill>
                <a:latin typeface="Arial"/>
              </a:rPr>
              <a:t>Click to edit the outline text format</a:t>
            </a:r>
          </a:p>
          <a:p>
            <a:pPr marL="864000" lvl="1" indent="-324000">
              <a:buClr>
                <a:srgbClr val="000000"/>
              </a:buClr>
              <a:buSzPct val="75000"/>
              <a:buFont typeface="Symbol" charset="2"/>
              <a:buChar char=""/>
            </a:pPr>
            <a:r>
              <a:rPr lang="en-US" sz="2800" b="0" strike="noStrike" spc="-1">
                <a:solidFill>
                  <a:srgbClr val="000000"/>
                </a:solidFill>
                <a:uFill>
                  <a:solidFill>
                    <a:srgbClr val="FFFFFF"/>
                  </a:solidFill>
                </a:uFill>
                <a:latin typeface="Arial"/>
              </a:rPr>
              <a:t>Second Outline Level</a:t>
            </a:r>
          </a:p>
          <a:p>
            <a:pPr marL="1296000" lvl="2" indent="-288000">
              <a:buClr>
                <a:srgbClr val="000000"/>
              </a:buClr>
              <a:buSzPct val="45000"/>
              <a:buFont typeface="Wingdings" charset="2"/>
              <a:buChar char=""/>
            </a:pPr>
            <a:r>
              <a:rPr lang="en-US" sz="2400" b="0" strike="noStrike" spc="-1">
                <a:solidFill>
                  <a:srgbClr val="000000"/>
                </a:solidFill>
                <a:uFill>
                  <a:solidFill>
                    <a:srgbClr val="FFFFFF"/>
                  </a:solidFill>
                </a:uFill>
                <a:latin typeface="Arial"/>
              </a:rPr>
              <a:t>Third Outline Level</a:t>
            </a:r>
          </a:p>
          <a:p>
            <a:pPr marL="1728000" lvl="3" indent="-216000">
              <a:buClr>
                <a:srgbClr val="000000"/>
              </a:buClr>
              <a:buSzPct val="75000"/>
              <a:buFont typeface="Symbol" charset="2"/>
              <a:buChar char=""/>
            </a:pPr>
            <a:r>
              <a:rPr lang="en-US" sz="2000" b="0" strike="noStrike" spc="-1">
                <a:solidFill>
                  <a:srgbClr val="000000"/>
                </a:solidFill>
                <a:uFill>
                  <a:solidFill>
                    <a:srgbClr val="FFFFFF"/>
                  </a:solidFill>
                </a:uFill>
                <a:latin typeface="Arial"/>
              </a:rPr>
              <a:t>Fourth Outline Level</a:t>
            </a:r>
          </a:p>
          <a:p>
            <a:pPr marL="2160000" lvl="4"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Fifth Outline Level</a:t>
            </a:r>
          </a:p>
          <a:p>
            <a:pPr marL="2592000" lvl="5"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Sixth Outline Level</a:t>
            </a:r>
          </a:p>
          <a:p>
            <a:pPr marL="3024000" lvl="6"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0" name="PlaceHolder 1"/>
          <p:cNvSpPr>
            <a:spLocks noGrp="1"/>
          </p:cNvSpPr>
          <p:nvPr>
            <p:ph type="title"/>
          </p:nvPr>
        </p:nvSpPr>
        <p:spPr>
          <a:xfrm>
            <a:off x="457200" y="205200"/>
            <a:ext cx="8229240" cy="859320"/>
          </a:xfrm>
          <a:prstGeom prst="rect">
            <a:avLst/>
          </a:prstGeom>
        </p:spPr>
        <p:txBody>
          <a:bodyPr lIns="0" tIns="0" rIns="0" bIns="0" anchor="ctr"/>
          <a:lstStyle/>
          <a:p>
            <a:pPr algn="ctr"/>
            <a:r>
              <a:rPr lang="en-US" sz="4400" b="0" strike="noStrike" spc="-1">
                <a:solidFill>
                  <a:srgbClr val="000000"/>
                </a:solidFill>
                <a:uFill>
                  <a:solidFill>
                    <a:srgbClr val="FFFFFF"/>
                  </a:solidFill>
                </a:uFill>
                <a:latin typeface="Arial"/>
              </a:rPr>
              <a:t>Click to edit the title text format</a:t>
            </a:r>
          </a:p>
        </p:txBody>
      </p:sp>
      <p:sp>
        <p:nvSpPr>
          <p:cNvPr id="181" name="PlaceHolder 2"/>
          <p:cNvSpPr>
            <a:spLocks noGrp="1"/>
          </p:cNvSpPr>
          <p:nvPr>
            <p:ph type="body"/>
          </p:nvPr>
        </p:nvSpPr>
        <p:spPr>
          <a:xfrm>
            <a:off x="457200" y="1204560"/>
            <a:ext cx="8229240" cy="2985480"/>
          </a:xfrm>
          <a:prstGeom prst="rect">
            <a:avLst/>
          </a:prstGeom>
        </p:spPr>
        <p:txBody>
          <a:bodyPr lIns="0" tIns="0" rIns="0" bIns="0"/>
          <a:lstStyle/>
          <a:p>
            <a:pPr marL="432000" indent="-324000">
              <a:buClr>
                <a:srgbClr val="000000"/>
              </a:buClr>
              <a:buSzPct val="45000"/>
              <a:buFont typeface="Wingdings" charset="2"/>
              <a:buChar char=""/>
            </a:pPr>
            <a:r>
              <a:rPr lang="en-US" sz="3200" b="0" strike="noStrike" spc="-1">
                <a:solidFill>
                  <a:srgbClr val="000000"/>
                </a:solidFill>
                <a:uFill>
                  <a:solidFill>
                    <a:srgbClr val="FFFFFF"/>
                  </a:solidFill>
                </a:uFill>
                <a:latin typeface="Arial"/>
              </a:rPr>
              <a:t>Click to edit the outline text format</a:t>
            </a:r>
          </a:p>
          <a:p>
            <a:pPr marL="864000" lvl="1" indent="-324000">
              <a:buClr>
                <a:srgbClr val="000000"/>
              </a:buClr>
              <a:buSzPct val="75000"/>
              <a:buFont typeface="Symbol" charset="2"/>
              <a:buChar char=""/>
            </a:pPr>
            <a:r>
              <a:rPr lang="en-US" sz="2800" b="0" strike="noStrike" spc="-1">
                <a:solidFill>
                  <a:srgbClr val="000000"/>
                </a:solidFill>
                <a:uFill>
                  <a:solidFill>
                    <a:srgbClr val="FFFFFF"/>
                  </a:solidFill>
                </a:uFill>
                <a:latin typeface="Arial"/>
              </a:rPr>
              <a:t>Second Outline Level</a:t>
            </a:r>
          </a:p>
          <a:p>
            <a:pPr marL="1296000" lvl="2" indent="-288000">
              <a:buClr>
                <a:srgbClr val="000000"/>
              </a:buClr>
              <a:buSzPct val="45000"/>
              <a:buFont typeface="Wingdings" charset="2"/>
              <a:buChar char=""/>
            </a:pPr>
            <a:r>
              <a:rPr lang="en-US" sz="2400" b="0" strike="noStrike" spc="-1">
                <a:solidFill>
                  <a:srgbClr val="000000"/>
                </a:solidFill>
                <a:uFill>
                  <a:solidFill>
                    <a:srgbClr val="FFFFFF"/>
                  </a:solidFill>
                </a:uFill>
                <a:latin typeface="Arial"/>
              </a:rPr>
              <a:t>Third Outline Level</a:t>
            </a:r>
          </a:p>
          <a:p>
            <a:pPr marL="1728000" lvl="3" indent="-216000">
              <a:buClr>
                <a:srgbClr val="000000"/>
              </a:buClr>
              <a:buSzPct val="75000"/>
              <a:buFont typeface="Symbol" charset="2"/>
              <a:buChar char=""/>
            </a:pPr>
            <a:r>
              <a:rPr lang="en-US" sz="2000" b="0" strike="noStrike" spc="-1">
                <a:solidFill>
                  <a:srgbClr val="000000"/>
                </a:solidFill>
                <a:uFill>
                  <a:solidFill>
                    <a:srgbClr val="FFFFFF"/>
                  </a:solidFill>
                </a:uFill>
                <a:latin typeface="Arial"/>
              </a:rPr>
              <a:t>Fourth Outline Level</a:t>
            </a:r>
          </a:p>
          <a:p>
            <a:pPr marL="2160000" lvl="4"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Fifth Outline Level</a:t>
            </a:r>
          </a:p>
          <a:p>
            <a:pPr marL="2592000" lvl="5"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Sixth Outline Level</a:t>
            </a:r>
          </a:p>
          <a:p>
            <a:pPr marL="3024000" lvl="6"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350.org/support-climate-strikes/" TargetMode="External"/><Relationship Id="rId1" Type="http://schemas.openxmlformats.org/officeDocument/2006/relationships/slideLayout" Target="../slideLayouts/slideLayout6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 name="Google Shape;54;p13"/>
          <p:cNvPicPr/>
          <p:nvPr/>
        </p:nvPicPr>
        <p:blipFill>
          <a:blip r:embed="rId2"/>
          <a:stretch/>
        </p:blipFill>
        <p:spPr>
          <a:xfrm>
            <a:off x="152280" y="152280"/>
            <a:ext cx="8598240" cy="483876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CustomShape 1"/>
          <p:cNvSpPr/>
          <p:nvPr/>
        </p:nvSpPr>
        <p:spPr>
          <a:xfrm>
            <a:off x="311760" y="183600"/>
            <a:ext cx="8516520" cy="9633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lstStyle/>
          <a:p>
            <a:pPr marL="457200">
              <a:lnSpc>
                <a:spcPct val="100000"/>
              </a:lnSpc>
            </a:pPr>
            <a:r>
              <a:rPr lang="en-US" sz="2400" b="1" strike="noStrike" spc="-1">
                <a:solidFill>
                  <a:srgbClr val="E06666"/>
                </a:solidFill>
                <a:uFill>
                  <a:solidFill>
                    <a:srgbClr val="FFFFFF"/>
                  </a:solidFill>
                </a:uFill>
                <a:latin typeface="Arial"/>
                <a:ea typeface="Arial"/>
              </a:rPr>
              <a:t>Response to the Twin Emergencies of </a:t>
            </a:r>
            <a:endParaRPr lang="en-US" sz="1800" b="0" strike="noStrike" spc="-1">
              <a:solidFill>
                <a:srgbClr val="000000"/>
              </a:solidFill>
              <a:uFill>
                <a:solidFill>
                  <a:srgbClr val="FFFFFF"/>
                </a:solidFill>
              </a:uFill>
              <a:latin typeface="Arial"/>
            </a:endParaRPr>
          </a:p>
          <a:p>
            <a:pPr marL="457200">
              <a:lnSpc>
                <a:spcPct val="100000"/>
              </a:lnSpc>
            </a:pPr>
            <a:r>
              <a:rPr lang="en-US" sz="2400" b="1" strike="noStrike" spc="-1">
                <a:solidFill>
                  <a:srgbClr val="E06666"/>
                </a:solidFill>
                <a:uFill>
                  <a:solidFill>
                    <a:srgbClr val="FFFFFF"/>
                  </a:solidFill>
                </a:uFill>
                <a:latin typeface="Arial"/>
                <a:ea typeface="Arial"/>
              </a:rPr>
              <a:t>Climate Change and Economic and Social inequality</a:t>
            </a:r>
            <a:endParaRPr lang="en-US" sz="1800" b="0" strike="noStrike" spc="-1">
              <a:solidFill>
                <a:srgbClr val="000000"/>
              </a:solidFill>
              <a:uFill>
                <a:solidFill>
                  <a:srgbClr val="FFFFFF"/>
                </a:solidFill>
              </a:uFill>
              <a:latin typeface="Arial"/>
            </a:endParaRPr>
          </a:p>
          <a:p>
            <a:pPr marL="457200">
              <a:lnSpc>
                <a:spcPct val="100000"/>
              </a:lnSpc>
            </a:pPr>
            <a:endParaRPr lang="en-US" sz="1800" b="0" strike="noStrike" spc="-1">
              <a:solidFill>
                <a:srgbClr val="000000"/>
              </a:solidFill>
              <a:uFill>
                <a:solidFill>
                  <a:srgbClr val="FFFFFF"/>
                </a:solidFill>
              </a:uFill>
              <a:latin typeface="Arial"/>
            </a:endParaRPr>
          </a:p>
          <a:p>
            <a:pPr marL="457200">
              <a:lnSpc>
                <a:spcPct val="100000"/>
              </a:lnSpc>
            </a:pPr>
            <a:endParaRPr lang="en-US" sz="1800" b="0" strike="noStrike" spc="-1">
              <a:solidFill>
                <a:srgbClr val="000000"/>
              </a:solidFill>
              <a:uFill>
                <a:solidFill>
                  <a:srgbClr val="FFFFFF"/>
                </a:solidFill>
              </a:uFill>
              <a:latin typeface="Arial"/>
            </a:endParaRPr>
          </a:p>
        </p:txBody>
      </p:sp>
      <p:pic>
        <p:nvPicPr>
          <p:cNvPr id="223" name="Google Shape;60;p14"/>
          <p:cNvPicPr/>
          <p:nvPr/>
        </p:nvPicPr>
        <p:blipFill>
          <a:blip r:embed="rId2"/>
          <a:stretch/>
        </p:blipFill>
        <p:spPr>
          <a:xfrm>
            <a:off x="4572000" y="1568880"/>
            <a:ext cx="3826440" cy="2296080"/>
          </a:xfrm>
          <a:prstGeom prst="rect">
            <a:avLst/>
          </a:prstGeom>
          <a:ln>
            <a:noFill/>
          </a:ln>
        </p:spPr>
      </p:pic>
      <p:pic>
        <p:nvPicPr>
          <p:cNvPr id="224" name="Google Shape;61;p14"/>
          <p:cNvPicPr/>
          <p:nvPr/>
        </p:nvPicPr>
        <p:blipFill>
          <a:blip r:embed="rId3"/>
          <a:stretch/>
        </p:blipFill>
        <p:spPr>
          <a:xfrm>
            <a:off x="-76320" y="1150920"/>
            <a:ext cx="4472640" cy="325800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6600"/>
        </a:solidFill>
        <a:effectLst/>
      </p:bgPr>
    </p:bg>
    <p:spTree>
      <p:nvGrpSpPr>
        <p:cNvPr id="1" name=""/>
        <p:cNvGrpSpPr/>
        <p:nvPr/>
      </p:nvGrpSpPr>
      <p:grpSpPr>
        <a:xfrm>
          <a:off x="0" y="0"/>
          <a:ext cx="0" cy="0"/>
          <a:chOff x="0" y="0"/>
          <a:chExt cx="0" cy="0"/>
        </a:xfrm>
      </p:grpSpPr>
      <p:sp>
        <p:nvSpPr>
          <p:cNvPr id="225" name="CustomShape 1"/>
          <p:cNvSpPr/>
          <p:nvPr/>
        </p:nvSpPr>
        <p:spPr>
          <a:xfrm>
            <a:off x="457200" y="100440"/>
            <a:ext cx="8226000" cy="1010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US" sz="2800" b="1" strike="noStrike" spc="-1" dirty="0">
                <a:solidFill>
                  <a:srgbClr val="FFFF00"/>
                </a:solidFill>
                <a:uFill>
                  <a:solidFill>
                    <a:srgbClr val="FFFFFF"/>
                  </a:solidFill>
                </a:uFill>
                <a:latin typeface="Calibri"/>
                <a:ea typeface="Calibri"/>
              </a:rPr>
              <a:t>Three pillars of Sustainability: </a:t>
            </a:r>
            <a:endParaRPr lang="en-US" sz="2800" b="1" strike="noStrike" spc="-1" dirty="0" smtClean="0">
              <a:solidFill>
                <a:srgbClr val="FFFF00"/>
              </a:solidFill>
              <a:uFill>
                <a:solidFill>
                  <a:srgbClr val="FFFFFF"/>
                </a:solidFill>
              </a:uFill>
              <a:latin typeface="Calibri"/>
              <a:ea typeface="Calibri"/>
            </a:endParaRPr>
          </a:p>
          <a:p>
            <a:pPr algn="ctr">
              <a:lnSpc>
                <a:spcPct val="100000"/>
              </a:lnSpc>
            </a:pPr>
            <a:r>
              <a:rPr lang="en-US" sz="2800" b="1" strike="noStrike" spc="-1" dirty="0" smtClean="0">
                <a:solidFill>
                  <a:srgbClr val="FFFF00"/>
                </a:solidFill>
                <a:uFill>
                  <a:solidFill>
                    <a:srgbClr val="FFFFFF"/>
                  </a:solidFill>
                </a:uFill>
                <a:latin typeface="Calibri"/>
                <a:ea typeface="Calibri"/>
              </a:rPr>
              <a:t>Environment</a:t>
            </a:r>
            <a:r>
              <a:rPr lang="en-US" sz="2800" b="1" strike="noStrike" spc="-1" dirty="0">
                <a:solidFill>
                  <a:srgbClr val="FFFF00"/>
                </a:solidFill>
                <a:uFill>
                  <a:solidFill>
                    <a:srgbClr val="FFFFFF"/>
                  </a:solidFill>
                </a:uFill>
                <a:latin typeface="Calibri"/>
                <a:ea typeface="Calibri"/>
              </a:rPr>
              <a:t>, Economy, Equity</a:t>
            </a:r>
            <a:endParaRPr lang="en-US" sz="1800" b="0" strike="noStrike" spc="-1" dirty="0">
              <a:solidFill>
                <a:srgbClr val="FFFFFF"/>
              </a:solidFill>
              <a:uFill>
                <a:solidFill>
                  <a:srgbClr val="FFFFFF"/>
                </a:solidFill>
              </a:uFill>
              <a:latin typeface="Arial"/>
            </a:endParaRPr>
          </a:p>
        </p:txBody>
      </p:sp>
      <p:pic>
        <p:nvPicPr>
          <p:cNvPr id="226" name="Google Shape;115;p17"/>
          <p:cNvPicPr/>
          <p:nvPr/>
        </p:nvPicPr>
        <p:blipFill>
          <a:blip r:embed="rId2"/>
          <a:stretch/>
        </p:blipFill>
        <p:spPr>
          <a:xfrm>
            <a:off x="5212080" y="1219320"/>
            <a:ext cx="3471120" cy="2555280"/>
          </a:xfrm>
          <a:prstGeom prst="rect">
            <a:avLst/>
          </a:prstGeom>
          <a:ln>
            <a:noFill/>
          </a:ln>
        </p:spPr>
      </p:pic>
      <p:pic>
        <p:nvPicPr>
          <p:cNvPr id="227" name="Google Shape;116;p17"/>
          <p:cNvPicPr/>
          <p:nvPr/>
        </p:nvPicPr>
        <p:blipFill>
          <a:blip r:embed="rId3"/>
          <a:stretch/>
        </p:blipFill>
        <p:spPr>
          <a:xfrm>
            <a:off x="524880" y="1195560"/>
            <a:ext cx="3628440" cy="258120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6600"/>
        </a:solidFill>
        <a:effectLst/>
      </p:bgPr>
    </p:bg>
    <p:spTree>
      <p:nvGrpSpPr>
        <p:cNvPr id="1" name=""/>
        <p:cNvGrpSpPr/>
        <p:nvPr/>
      </p:nvGrpSpPr>
      <p:grpSpPr>
        <a:xfrm>
          <a:off x="0" y="0"/>
          <a:ext cx="0" cy="0"/>
          <a:chOff x="0" y="0"/>
          <a:chExt cx="0" cy="0"/>
        </a:xfrm>
      </p:grpSpPr>
      <p:sp>
        <p:nvSpPr>
          <p:cNvPr id="237" name="CustomShape 1"/>
          <p:cNvSpPr/>
          <p:nvPr/>
        </p:nvSpPr>
        <p:spPr>
          <a:xfrm>
            <a:off x="213480" y="226800"/>
            <a:ext cx="8516520" cy="48358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lstStyle/>
          <a:p>
            <a:pPr>
              <a:lnSpc>
                <a:spcPct val="100000"/>
              </a:lnSpc>
            </a:pPr>
            <a:r>
              <a:rPr lang="en-US" sz="1600" b="1" strike="noStrike" spc="-1" dirty="0">
                <a:solidFill>
                  <a:srgbClr val="FFFF66"/>
                </a:solidFill>
                <a:uFill>
                  <a:solidFill>
                    <a:srgbClr val="FFFFFF"/>
                  </a:solidFill>
                </a:uFill>
                <a:latin typeface="Spectral"/>
                <a:ea typeface="Spectral"/>
              </a:rPr>
              <a:t>The Green New Deal is not a single policy intervention. It is a just and equitable multi-pronged policy approach to transform our economy and energy system and help build sustainable and resilient communities. </a:t>
            </a:r>
            <a:r>
              <a:rPr lang="en-US" sz="2200" b="1" i="1" strike="noStrike" spc="-1" dirty="0">
                <a:solidFill>
                  <a:srgbClr val="FFFF66"/>
                </a:solidFill>
                <a:uFill>
                  <a:solidFill>
                    <a:srgbClr val="FFFFFF"/>
                  </a:solidFill>
                </a:uFill>
                <a:latin typeface="Spectral"/>
                <a:ea typeface="Spectral"/>
              </a:rPr>
              <a:t>Sandiego350</a:t>
            </a:r>
            <a:r>
              <a:rPr lang="en-US" sz="1600" b="1" i="1" strike="noStrike" spc="-1" dirty="0">
                <a:solidFill>
                  <a:srgbClr val="FFFF66"/>
                </a:solidFill>
                <a:uFill>
                  <a:solidFill>
                    <a:srgbClr val="FFFFFF"/>
                  </a:solidFill>
                </a:uFill>
                <a:latin typeface="Spectral"/>
                <a:ea typeface="Spectral"/>
              </a:rPr>
              <a:t> is advocating for the following key actions by Congress and the Administration</a:t>
            </a:r>
            <a:r>
              <a:rPr lang="en-US" sz="1600" b="1" i="1" strike="noStrike" spc="-1" dirty="0" smtClean="0">
                <a:solidFill>
                  <a:srgbClr val="FFFF66"/>
                </a:solidFill>
                <a:uFill>
                  <a:solidFill>
                    <a:srgbClr val="FFFFFF"/>
                  </a:solidFill>
                </a:uFill>
                <a:latin typeface="Spectral"/>
                <a:ea typeface="Spectral"/>
              </a:rPr>
              <a:t>:</a:t>
            </a:r>
          </a:p>
          <a:p>
            <a:pPr>
              <a:lnSpc>
                <a:spcPct val="100000"/>
              </a:lnSpc>
            </a:pPr>
            <a:endParaRPr lang="en-US" sz="1800" b="0" strike="noStrike" spc="-1" dirty="0">
              <a:solidFill>
                <a:srgbClr val="FFFFFF"/>
              </a:solidFill>
              <a:uFill>
                <a:solidFill>
                  <a:srgbClr val="FFFFFF"/>
                </a:solidFill>
              </a:uFill>
              <a:latin typeface="Arial"/>
            </a:endParaRPr>
          </a:p>
          <a:p>
            <a:pPr marL="457200" indent="-339120">
              <a:lnSpc>
                <a:spcPct val="100000"/>
              </a:lnSpc>
              <a:buClr>
                <a:srgbClr val="000000"/>
              </a:buClr>
              <a:buFont typeface="Arial"/>
              <a:buChar char="●"/>
            </a:pPr>
            <a:r>
              <a:rPr lang="en-US" sz="1600" b="1" strike="noStrike" spc="-1" dirty="0">
                <a:solidFill>
                  <a:srgbClr val="FFFF66"/>
                </a:solidFill>
                <a:uFill>
                  <a:solidFill>
                    <a:srgbClr val="FFFFFF"/>
                  </a:solidFill>
                </a:uFill>
                <a:latin typeface="Spectral"/>
                <a:ea typeface="Spectral"/>
              </a:rPr>
              <a:t>Halt all new fossil fuel extraction, infrastructure and subsidies, and transition power generation to 100% renewable energy by 2035 or sooner</a:t>
            </a:r>
            <a:r>
              <a:rPr lang="en-US" sz="1600" b="1" strike="noStrike" spc="-1" dirty="0" smtClean="0">
                <a:solidFill>
                  <a:srgbClr val="FFFF66"/>
                </a:solidFill>
                <a:uFill>
                  <a:solidFill>
                    <a:srgbClr val="FFFFFF"/>
                  </a:solidFill>
                </a:uFill>
                <a:latin typeface="Spectral"/>
                <a:ea typeface="Spectral"/>
              </a:rPr>
              <a:t>.</a:t>
            </a:r>
          </a:p>
          <a:p>
            <a:pPr marL="118080">
              <a:lnSpc>
                <a:spcPct val="100000"/>
              </a:lnSpc>
              <a:buClr>
                <a:srgbClr val="000000"/>
              </a:buClr>
            </a:pPr>
            <a:endParaRPr lang="en-US" sz="1800" b="0" strike="noStrike" spc="-1" dirty="0">
              <a:solidFill>
                <a:srgbClr val="FFFFFF"/>
              </a:solidFill>
              <a:uFill>
                <a:solidFill>
                  <a:srgbClr val="FFFFFF"/>
                </a:solidFill>
              </a:uFill>
              <a:latin typeface="Arial"/>
            </a:endParaRPr>
          </a:p>
          <a:p>
            <a:pPr marL="457200" indent="-339120">
              <a:lnSpc>
                <a:spcPct val="100000"/>
              </a:lnSpc>
              <a:buClr>
                <a:srgbClr val="000000"/>
              </a:buClr>
              <a:buFont typeface="Arial"/>
              <a:buChar char="●"/>
            </a:pPr>
            <a:r>
              <a:rPr lang="en-US" sz="1600" b="1" strike="noStrike" spc="-1" dirty="0">
                <a:solidFill>
                  <a:srgbClr val="FFFF66"/>
                </a:solidFill>
                <a:uFill>
                  <a:solidFill>
                    <a:srgbClr val="FFFFFF"/>
                  </a:solidFill>
                </a:uFill>
                <a:latin typeface="Spectral"/>
                <a:ea typeface="Spectral"/>
              </a:rPr>
              <a:t>Rapidly decarbonize agriculture and transportation sectors and expand access to public transportation.</a:t>
            </a:r>
            <a:r>
              <a:rPr lang="en-US" sz="1600" b="1" strike="noStrike" spc="-1" dirty="0">
                <a:solidFill>
                  <a:srgbClr val="FFFF66"/>
                </a:solidFill>
                <a:uFill>
                  <a:solidFill>
                    <a:srgbClr val="FFFFFF"/>
                  </a:solidFill>
                </a:uFill>
                <a:latin typeface="Arial"/>
                <a:ea typeface="Arial"/>
              </a:rPr>
              <a:t> </a:t>
            </a:r>
            <a:endParaRPr lang="en-US" sz="1600" b="1" strike="noStrike" spc="-1" dirty="0" smtClean="0">
              <a:solidFill>
                <a:srgbClr val="FFFF66"/>
              </a:solidFill>
              <a:uFill>
                <a:solidFill>
                  <a:srgbClr val="FFFFFF"/>
                </a:solidFill>
              </a:uFill>
              <a:latin typeface="Arial"/>
              <a:ea typeface="Arial"/>
            </a:endParaRPr>
          </a:p>
          <a:p>
            <a:pPr marL="118080">
              <a:lnSpc>
                <a:spcPct val="100000"/>
              </a:lnSpc>
              <a:buClr>
                <a:srgbClr val="000000"/>
              </a:buClr>
            </a:pPr>
            <a:r>
              <a:rPr lang="en-US" sz="1600" b="1" strike="noStrike" spc="-1" dirty="0">
                <a:solidFill>
                  <a:srgbClr val="FFFF66"/>
                </a:solidFill>
                <a:uFill>
                  <a:solidFill>
                    <a:srgbClr val="FFFFFF"/>
                  </a:solidFill>
                </a:uFill>
                <a:latin typeface="Arial"/>
                <a:ea typeface="Arial"/>
              </a:rPr>
              <a:t>	</a:t>
            </a:r>
            <a:endParaRPr lang="en-US" sz="1800" b="0" strike="noStrike" spc="-1" dirty="0">
              <a:solidFill>
                <a:srgbClr val="FFFFFF"/>
              </a:solidFill>
              <a:uFill>
                <a:solidFill>
                  <a:srgbClr val="FFFFFF"/>
                </a:solidFill>
              </a:uFill>
              <a:latin typeface="Arial"/>
            </a:endParaRPr>
          </a:p>
          <a:p>
            <a:pPr marL="457200" indent="-339120">
              <a:lnSpc>
                <a:spcPct val="100000"/>
              </a:lnSpc>
              <a:buClr>
                <a:srgbClr val="000000"/>
              </a:buClr>
              <a:buFont typeface="Arial"/>
              <a:buChar char="●"/>
            </a:pPr>
            <a:r>
              <a:rPr lang="en-US" sz="1600" b="1" strike="noStrike" spc="-1" dirty="0">
                <a:solidFill>
                  <a:srgbClr val="FFFF66"/>
                </a:solidFill>
                <a:uFill>
                  <a:solidFill>
                    <a:srgbClr val="FFFFFF"/>
                  </a:solidFill>
                </a:uFill>
                <a:latin typeface="Spectral"/>
                <a:ea typeface="Spectral"/>
              </a:rPr>
              <a:t>Ensure a Fair &amp; Just Transition led by impacted workers and 	communities, including low income and communities of color, without relying on corporate schemes or market-based </a:t>
            </a:r>
            <a:r>
              <a:rPr lang="en-US" sz="1600" b="1" strike="noStrike" spc="-1" dirty="0" smtClean="0">
                <a:solidFill>
                  <a:srgbClr val="FFFF66"/>
                </a:solidFill>
                <a:uFill>
                  <a:solidFill>
                    <a:srgbClr val="FFFFFF"/>
                  </a:solidFill>
                </a:uFill>
                <a:latin typeface="Spectral"/>
                <a:ea typeface="Spectral"/>
              </a:rPr>
              <a:t>mechanism</a:t>
            </a:r>
          </a:p>
          <a:p>
            <a:pPr marL="118080">
              <a:lnSpc>
                <a:spcPct val="100000"/>
              </a:lnSpc>
              <a:buClr>
                <a:srgbClr val="000000"/>
              </a:buClr>
            </a:pPr>
            <a:endParaRPr lang="en-US" sz="1800" b="0" strike="noStrike" spc="-1" dirty="0">
              <a:solidFill>
                <a:srgbClr val="FFFFFF"/>
              </a:solidFill>
              <a:uFill>
                <a:solidFill>
                  <a:srgbClr val="FFFFFF"/>
                </a:solidFill>
              </a:uFill>
              <a:latin typeface="Arial"/>
            </a:endParaRPr>
          </a:p>
          <a:p>
            <a:pPr marL="457200" indent="-339120">
              <a:lnSpc>
                <a:spcPct val="100000"/>
              </a:lnSpc>
              <a:buClr>
                <a:srgbClr val="000000"/>
              </a:buClr>
              <a:buFont typeface="Arial"/>
              <a:buChar char="●"/>
            </a:pPr>
            <a:r>
              <a:rPr lang="en-US" sz="1600" b="1" strike="noStrike" spc="-1" dirty="0">
                <a:solidFill>
                  <a:srgbClr val="FFFF66"/>
                </a:solidFill>
                <a:uFill>
                  <a:solidFill>
                    <a:srgbClr val="FFFFFF"/>
                  </a:solidFill>
                </a:uFill>
                <a:latin typeface="Spectral"/>
                <a:ea typeface="Spectral"/>
              </a:rPr>
              <a:t>Uphold </a:t>
            </a:r>
            <a:r>
              <a:rPr lang="en-US" sz="1600" b="1" strike="noStrike" spc="-1" dirty="0" smtClean="0">
                <a:solidFill>
                  <a:srgbClr val="FFFF66"/>
                </a:solidFill>
                <a:uFill>
                  <a:solidFill>
                    <a:srgbClr val="FFFFFF"/>
                  </a:solidFill>
                </a:uFill>
                <a:latin typeface="Spectral"/>
                <a:ea typeface="Spectral"/>
              </a:rPr>
              <a:t>Indigenous Rights</a:t>
            </a:r>
            <a:endParaRPr lang="en-US" sz="1800" b="0" strike="noStrike" spc="-1" dirty="0">
              <a:solidFill>
                <a:srgbClr val="FFFFFF"/>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023" y="913071"/>
            <a:ext cx="9062977" cy="3914918"/>
          </a:xfrm>
          <a:prstGeom prst="rect">
            <a:avLst/>
          </a:prstGeom>
        </p:spPr>
        <p:txBody>
          <a:bodyPr wrap="square">
            <a:spAutoFit/>
          </a:bodyPr>
          <a:lstStyle/>
          <a:p>
            <a:pPr>
              <a:lnSpc>
                <a:spcPct val="115000"/>
              </a:lnSpc>
            </a:pPr>
            <a:r>
              <a:rPr lang="en-US" dirty="0" smtClean="0">
                <a:effectLst/>
                <a:latin typeface="Arial" panose="020B0604020202020204" pitchFamily="34" charset="0"/>
                <a:ea typeface="Arial" panose="020B0604020202020204" pitchFamily="34" charset="0"/>
              </a:rPr>
              <a:t>THEREFORE BE IT RESOLVED that the _________________ Democratic Club supports the Green New Deal resolution and the no Fossil Fuel Money Pledge, and calls on the San Diego Congressional delegation* to: 1) cosponsor the Green New Deal Resolution; 2) sign the no Fossil Fuel money pledge and commit to refusing political contributions from the fossil fuel industry; and, 3) hold a town hall meeting in their district in San Diego County by the August 2019 recess to dialogue with constituents on climate change.</a:t>
            </a:r>
          </a:p>
          <a:p>
            <a:pPr>
              <a:lnSpc>
                <a:spcPct val="115000"/>
              </a:lnSpc>
            </a:pPr>
            <a:r>
              <a:rPr lang="en-US" dirty="0" smtClean="0">
                <a:effectLst/>
                <a:latin typeface="Arial" panose="020B0604020202020204" pitchFamily="34" charset="0"/>
                <a:ea typeface="Arial" panose="020B0604020202020204" pitchFamily="34" charset="0"/>
              </a:rPr>
              <a:t> </a:t>
            </a:r>
          </a:p>
          <a:p>
            <a:pPr>
              <a:lnSpc>
                <a:spcPct val="115000"/>
              </a:lnSpc>
            </a:pPr>
            <a:r>
              <a:rPr lang="en-US" dirty="0" smtClean="0">
                <a:effectLst/>
                <a:latin typeface="Arial" panose="020B0604020202020204" pitchFamily="34" charset="0"/>
                <a:ea typeface="Arial" panose="020B0604020202020204" pitchFamily="34" charset="0"/>
              </a:rPr>
              <a:t>BE IT FURTHER RESOLVED that this resolution be sent to the California US Senators and Congressional Representatives to take the actions identified.</a:t>
            </a:r>
          </a:p>
          <a:p>
            <a:pPr>
              <a:lnSpc>
                <a:spcPct val="115000"/>
              </a:lnSpc>
            </a:pPr>
            <a:endParaRPr lang="en-US" dirty="0">
              <a:latin typeface="Arial" panose="020B0604020202020204" pitchFamily="34" charset="0"/>
              <a:ea typeface="Arial" panose="020B0604020202020204" pitchFamily="34" charset="0"/>
            </a:endParaRPr>
          </a:p>
          <a:p>
            <a:pPr>
              <a:lnSpc>
                <a:spcPct val="115000"/>
              </a:lnSpc>
            </a:pPr>
            <a:r>
              <a:rPr lang="en-US" dirty="0" smtClean="0">
                <a:effectLst/>
                <a:latin typeface="Arial" panose="020B0604020202020204" pitchFamily="34" charset="0"/>
                <a:ea typeface="Arial" panose="020B0604020202020204" pitchFamily="34" charset="0"/>
              </a:rPr>
              <a:t>* </a:t>
            </a:r>
            <a:r>
              <a:rPr lang="en-US" sz="1600" i="1" dirty="0" smtClean="0">
                <a:effectLst/>
                <a:latin typeface="Arial" panose="020B0604020202020204" pitchFamily="34" charset="0"/>
                <a:ea typeface="Arial" panose="020B0604020202020204" pitchFamily="34" charset="0"/>
              </a:rPr>
              <a:t>Th</a:t>
            </a:r>
            <a:r>
              <a:rPr lang="en-US" sz="1600" i="1" dirty="0" smtClean="0">
                <a:latin typeface="Arial" panose="020B0604020202020204" pitchFamily="34" charset="0"/>
                <a:ea typeface="Arial" panose="020B0604020202020204" pitchFamily="34" charset="0"/>
              </a:rPr>
              <a:t>e Club, if it chooses, may also ask other elected representatives to take these pledges</a:t>
            </a:r>
            <a:r>
              <a:rPr lang="en-US" sz="1600" dirty="0" smtClean="0">
                <a:latin typeface="Arial" panose="020B0604020202020204" pitchFamily="34" charset="0"/>
                <a:ea typeface="Arial" panose="020B0604020202020204" pitchFamily="34" charset="0"/>
              </a:rPr>
              <a:t>.</a:t>
            </a:r>
            <a:endParaRPr lang="en-US" sz="1600" dirty="0">
              <a:effectLst/>
              <a:latin typeface="Arial" panose="020B0604020202020204" pitchFamily="34" charset="0"/>
              <a:ea typeface="Arial" panose="020B0604020202020204" pitchFamily="34" charset="0"/>
            </a:endParaRPr>
          </a:p>
        </p:txBody>
      </p:sp>
      <p:sp>
        <p:nvSpPr>
          <p:cNvPr id="3" name="TextBox 2"/>
          <p:cNvSpPr txBox="1"/>
          <p:nvPr/>
        </p:nvSpPr>
        <p:spPr>
          <a:xfrm>
            <a:off x="1400536" y="312516"/>
            <a:ext cx="6049605" cy="369332"/>
          </a:xfrm>
          <a:prstGeom prst="rect">
            <a:avLst/>
          </a:prstGeom>
          <a:noFill/>
        </p:spPr>
        <p:txBody>
          <a:bodyPr wrap="none" rtlCol="0">
            <a:spAutoFit/>
          </a:bodyPr>
          <a:lstStyle/>
          <a:p>
            <a:r>
              <a:rPr lang="en-US" b="1" dirty="0" smtClean="0"/>
              <a:t>SUGGESTED RESOLUTION FOR THE CLUB TO PASS</a:t>
            </a:r>
            <a:endParaRPr lang="en-US" b="1" dirty="0"/>
          </a:p>
        </p:txBody>
      </p:sp>
    </p:spTree>
    <p:extLst>
      <p:ext uri="{BB962C8B-B14F-4D97-AF65-F5344CB8AC3E}">
        <p14:creationId xmlns:p14="http://schemas.microsoft.com/office/powerpoint/2010/main" val="18196367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1971" y="2912217"/>
            <a:ext cx="7746544" cy="1477328"/>
          </a:xfrm>
          <a:prstGeom prst="rect">
            <a:avLst/>
          </a:prstGeom>
        </p:spPr>
        <p:txBody>
          <a:bodyPr wrap="none">
            <a:spAutoFit/>
          </a:bodyPr>
          <a:lstStyle/>
          <a:p>
            <a:pPr algn="ctr"/>
            <a:r>
              <a:rPr lang="en-US" b="1" dirty="0" smtClean="0">
                <a:solidFill>
                  <a:srgbClr val="00B050"/>
                </a:solidFill>
              </a:rPr>
              <a:t>SUPPORT GRETA THUNBERG INSPIRED GLOBAL CLIMATE STRIKE</a:t>
            </a:r>
          </a:p>
          <a:p>
            <a:pPr algn="ctr"/>
            <a:r>
              <a:rPr lang="en-US" b="1" dirty="0" smtClean="0">
                <a:solidFill>
                  <a:srgbClr val="00B050"/>
                </a:solidFill>
              </a:rPr>
              <a:t>Sept 20-27th</a:t>
            </a:r>
            <a:endParaRPr lang="en-US" b="1" dirty="0" smtClean="0">
              <a:solidFill>
                <a:srgbClr val="00B050"/>
              </a:solidFill>
              <a:hlinkClick r:id="rId2"/>
            </a:endParaRPr>
          </a:p>
          <a:p>
            <a:pPr algn="ctr"/>
            <a:r>
              <a:rPr lang="en-US" dirty="0" smtClean="0">
                <a:hlinkClick r:id="rId2"/>
              </a:rPr>
              <a:t>https</a:t>
            </a:r>
            <a:r>
              <a:rPr lang="en-US" dirty="0">
                <a:hlinkClick r:id="rId2"/>
              </a:rPr>
              <a:t>://350.org/support-climate-strikes</a:t>
            </a:r>
            <a:r>
              <a:rPr lang="en-US" dirty="0" smtClean="0">
                <a:hlinkClick r:id="rId2"/>
              </a:rPr>
              <a:t>/</a:t>
            </a:r>
            <a:endParaRPr lang="en-US" dirty="0" smtClean="0"/>
          </a:p>
          <a:p>
            <a:endParaRPr lang="en-US" dirty="0"/>
          </a:p>
          <a:p>
            <a:r>
              <a:rPr lang="en-US" dirty="0" smtClean="0"/>
              <a:t>SanDiego350 contact:  bwellhouse@gmail.com, jaysd350@gmail.com</a:t>
            </a:r>
            <a:endParaRPr lang="en-US" dirty="0"/>
          </a:p>
        </p:txBody>
      </p:sp>
      <p:pic>
        <p:nvPicPr>
          <p:cNvPr id="1026" name="Picture 2" descr="School students protest against the climate crisis in Melbourne, May 20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3328" y="254119"/>
            <a:ext cx="4127058" cy="2476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46193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6600"/>
        </a:solidFill>
        <a:effectLst/>
      </p:bgPr>
    </p:bg>
    <p:spTree>
      <p:nvGrpSpPr>
        <p:cNvPr id="1" name=""/>
        <p:cNvGrpSpPr/>
        <p:nvPr/>
      </p:nvGrpSpPr>
      <p:grpSpPr>
        <a:xfrm>
          <a:off x="0" y="0"/>
          <a:ext cx="0" cy="0"/>
          <a:chOff x="0" y="0"/>
          <a:chExt cx="0" cy="0"/>
        </a:xfrm>
      </p:grpSpPr>
      <p:sp>
        <p:nvSpPr>
          <p:cNvPr id="228" name="CustomShape 1"/>
          <p:cNvSpPr/>
          <p:nvPr/>
        </p:nvSpPr>
        <p:spPr>
          <a:xfrm>
            <a:off x="199440" y="131400"/>
            <a:ext cx="8516520" cy="4402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lstStyle/>
          <a:p>
            <a:pPr algn="ctr">
              <a:lnSpc>
                <a:spcPct val="100000"/>
              </a:lnSpc>
            </a:pPr>
            <a:r>
              <a:rPr lang="en-US" sz="3200" b="0" u="sng" strike="noStrike" spc="-1">
                <a:solidFill>
                  <a:srgbClr val="FFFF66"/>
                </a:solidFill>
                <a:uFill>
                  <a:solidFill>
                    <a:srgbClr val="FFFFFF"/>
                  </a:solidFill>
                </a:uFill>
                <a:latin typeface="Arial"/>
                <a:ea typeface="Arial"/>
              </a:rPr>
              <a:t>House (Green New Deal) Resolution 109 Text</a:t>
            </a:r>
            <a:endParaRPr lang="en-US" sz="1800" b="0" strike="noStrike" spc="-1">
              <a:solidFill>
                <a:srgbClr val="FFFFFF"/>
              </a:solidFill>
              <a:uFill>
                <a:solidFill>
                  <a:srgbClr val="FFFFFF"/>
                </a:solidFill>
              </a:uFill>
              <a:latin typeface="Arial"/>
            </a:endParaRPr>
          </a:p>
        </p:txBody>
      </p:sp>
      <p:sp>
        <p:nvSpPr>
          <p:cNvPr id="229" name="CustomShape 2"/>
          <p:cNvSpPr/>
          <p:nvPr/>
        </p:nvSpPr>
        <p:spPr>
          <a:xfrm>
            <a:off x="84240" y="645480"/>
            <a:ext cx="8971920" cy="409500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lstStyle/>
          <a:p>
            <a:pPr>
              <a:lnSpc>
                <a:spcPct val="100000"/>
              </a:lnSpc>
            </a:pPr>
            <a:r>
              <a:rPr lang="en-US" sz="1100" b="0" strike="noStrike" spc="-1">
                <a:solidFill>
                  <a:srgbClr val="FFFF66"/>
                </a:solidFill>
                <a:uFill>
                  <a:solidFill>
                    <a:srgbClr val="FFFFFF"/>
                  </a:solidFill>
                </a:uFill>
                <a:latin typeface="Arial"/>
                <a:ea typeface="Arial"/>
              </a:rPr>
              <a:t>	 	 	</a:t>
            </a:r>
            <a:endParaRPr lang="en-US" sz="1800" b="0" strike="noStrike" spc="-1">
              <a:solidFill>
                <a:srgbClr val="FFFFFF"/>
              </a:solidFill>
              <a:uFill>
                <a:solidFill>
                  <a:srgbClr val="FFFFFF"/>
                </a:solidFill>
              </a:uFill>
              <a:latin typeface="Arial"/>
            </a:endParaRPr>
          </a:p>
          <a:p>
            <a:pPr>
              <a:lnSpc>
                <a:spcPct val="100000"/>
              </a:lnSpc>
            </a:pPr>
            <a:r>
              <a:rPr lang="en-US" sz="1600" b="0" strike="noStrike" spc="-1">
                <a:solidFill>
                  <a:srgbClr val="FFFF66"/>
                </a:solidFill>
                <a:uFill>
                  <a:solidFill>
                    <a:srgbClr val="FFFFFF"/>
                  </a:solidFill>
                </a:uFill>
                <a:latin typeface="Times New Roman"/>
                <a:ea typeface="Times New Roman"/>
              </a:rPr>
              <a:t>-</a:t>
            </a:r>
            <a:r>
              <a:rPr lang="en-US" sz="2400" b="0" strike="noStrike" spc="-1">
                <a:solidFill>
                  <a:srgbClr val="FFFF66"/>
                </a:solidFill>
                <a:uFill>
                  <a:solidFill>
                    <a:srgbClr val="FFFFFF"/>
                  </a:solidFill>
                </a:uFill>
                <a:latin typeface="Arial"/>
                <a:ea typeface="Times New Roman"/>
              </a:rPr>
              <a:t>Achieve</a:t>
            </a:r>
            <a:r>
              <a:rPr lang="en-US" sz="2400" b="1" strike="noStrike" spc="-1">
                <a:solidFill>
                  <a:srgbClr val="FFFF66"/>
                </a:solidFill>
                <a:uFill>
                  <a:solidFill>
                    <a:srgbClr val="FFFFFF"/>
                  </a:solidFill>
                </a:uFill>
                <a:latin typeface="Arial"/>
                <a:ea typeface="Times New Roman"/>
              </a:rPr>
              <a:t> net-zero greenhouse gas emissions </a:t>
            </a:r>
            <a:r>
              <a:rPr lang="en-US" sz="2400" b="0" strike="noStrike" spc="-1">
                <a:solidFill>
                  <a:srgbClr val="FFFF66"/>
                </a:solidFill>
                <a:uFill>
                  <a:solidFill>
                    <a:srgbClr val="FFFFFF"/>
                  </a:solidFill>
                </a:uFill>
                <a:latin typeface="Arial"/>
                <a:ea typeface="Times New Roman"/>
              </a:rPr>
              <a:t>through a </a:t>
            </a:r>
            <a:r>
              <a:rPr lang="en-US" sz="2400" b="1" strike="noStrike" spc="-1">
                <a:solidFill>
                  <a:srgbClr val="FFFF66"/>
                </a:solidFill>
                <a:uFill>
                  <a:solidFill>
                    <a:srgbClr val="FFFFFF"/>
                  </a:solidFill>
                </a:uFill>
                <a:latin typeface="Arial"/>
                <a:ea typeface="Times New Roman"/>
              </a:rPr>
              <a:t>fair and just transition</a:t>
            </a:r>
            <a:r>
              <a:rPr lang="en-US" sz="2400" b="0" strike="noStrike" spc="-1">
                <a:solidFill>
                  <a:srgbClr val="FFFF66"/>
                </a:solidFill>
                <a:uFill>
                  <a:solidFill>
                    <a:srgbClr val="FFFFFF"/>
                  </a:solidFill>
                </a:uFill>
                <a:latin typeface="Arial"/>
                <a:ea typeface="Times New Roman"/>
              </a:rPr>
              <a:t> for all communities and workers;</a:t>
            </a:r>
            <a:endParaRPr lang="en-US" sz="1800" b="0" strike="noStrike" spc="-1">
              <a:solidFill>
                <a:srgbClr val="FFFFFF"/>
              </a:solidFill>
              <a:uFill>
                <a:solidFill>
                  <a:srgbClr val="FFFFFF"/>
                </a:solidFill>
              </a:uFill>
              <a:latin typeface="Arial"/>
            </a:endParaRPr>
          </a:p>
          <a:p>
            <a:pPr>
              <a:lnSpc>
                <a:spcPct val="100000"/>
              </a:lnSpc>
            </a:pPr>
            <a:endParaRPr lang="en-US" sz="1800" b="0" strike="noStrike" spc="-1">
              <a:solidFill>
                <a:srgbClr val="FFFFFF"/>
              </a:solidFill>
              <a:uFill>
                <a:solidFill>
                  <a:srgbClr val="FFFFFF"/>
                </a:solidFill>
              </a:uFill>
              <a:latin typeface="Arial"/>
            </a:endParaRPr>
          </a:p>
          <a:p>
            <a:pPr>
              <a:lnSpc>
                <a:spcPct val="115000"/>
              </a:lnSpc>
            </a:pPr>
            <a:r>
              <a:rPr lang="en-US" sz="2400" b="0" strike="noStrike" spc="-1">
                <a:solidFill>
                  <a:srgbClr val="FFFF66"/>
                </a:solidFill>
                <a:uFill>
                  <a:solidFill>
                    <a:srgbClr val="FFFFFF"/>
                  </a:solidFill>
                </a:uFill>
                <a:latin typeface="Arial"/>
                <a:ea typeface="Times New Roman"/>
              </a:rPr>
              <a:t>- Create </a:t>
            </a:r>
            <a:r>
              <a:rPr lang="en-US" sz="2400" b="1" strike="noStrike" spc="-1">
                <a:solidFill>
                  <a:srgbClr val="FFFF66"/>
                </a:solidFill>
                <a:uFill>
                  <a:solidFill>
                    <a:srgbClr val="FFFFFF"/>
                  </a:solidFill>
                </a:uFill>
                <a:latin typeface="Arial"/>
                <a:ea typeface="Times New Roman"/>
              </a:rPr>
              <a:t>millions of good, high-wage jobs</a:t>
            </a:r>
            <a:r>
              <a:rPr lang="en-US" sz="2400" b="0" strike="noStrike" spc="-1">
                <a:solidFill>
                  <a:srgbClr val="FFFF66"/>
                </a:solidFill>
                <a:uFill>
                  <a:solidFill>
                    <a:srgbClr val="FFFFFF"/>
                  </a:solidFill>
                </a:uFill>
                <a:latin typeface="Arial"/>
                <a:ea typeface="Times New Roman"/>
              </a:rPr>
              <a:t> and ensure </a:t>
            </a:r>
            <a:r>
              <a:rPr lang="en-US" sz="2400" b="1" strike="noStrike" spc="-1">
                <a:solidFill>
                  <a:srgbClr val="FFFF66"/>
                </a:solidFill>
                <a:uFill>
                  <a:solidFill>
                    <a:srgbClr val="FFFFFF"/>
                  </a:solidFill>
                </a:uFill>
                <a:latin typeface="Arial"/>
                <a:ea typeface="Times New Roman"/>
              </a:rPr>
              <a:t>prosperity and economic security</a:t>
            </a:r>
            <a:r>
              <a:rPr lang="en-US" sz="2400" b="0" strike="noStrike" spc="-1">
                <a:solidFill>
                  <a:srgbClr val="FFFF66"/>
                </a:solidFill>
                <a:uFill>
                  <a:solidFill>
                    <a:srgbClr val="FFFFFF"/>
                  </a:solidFill>
                </a:uFill>
                <a:latin typeface="Arial"/>
                <a:ea typeface="Times New Roman"/>
              </a:rPr>
              <a:t> for all people of the United States;</a:t>
            </a:r>
            <a:endParaRPr lang="en-US" sz="1800" b="0" strike="noStrike" spc="-1">
              <a:solidFill>
                <a:srgbClr val="FFFFFF"/>
              </a:solidFill>
              <a:uFill>
                <a:solidFill>
                  <a:srgbClr val="FFFFFF"/>
                </a:solidFill>
              </a:uFill>
              <a:latin typeface="Arial"/>
            </a:endParaRPr>
          </a:p>
          <a:p>
            <a:pPr>
              <a:lnSpc>
                <a:spcPct val="115000"/>
              </a:lnSpc>
            </a:pPr>
            <a:endParaRPr lang="en-US" sz="1800" b="0" strike="noStrike" spc="-1">
              <a:solidFill>
                <a:srgbClr val="FFFFFF"/>
              </a:solidFill>
              <a:uFill>
                <a:solidFill>
                  <a:srgbClr val="FFFFFF"/>
                </a:solidFill>
              </a:uFill>
              <a:latin typeface="Arial"/>
            </a:endParaRPr>
          </a:p>
          <a:p>
            <a:pPr>
              <a:lnSpc>
                <a:spcPct val="115000"/>
              </a:lnSpc>
            </a:pPr>
            <a:r>
              <a:rPr lang="en-US" sz="2400" b="0" strike="noStrike" spc="-1">
                <a:solidFill>
                  <a:srgbClr val="FFFF66"/>
                </a:solidFill>
                <a:uFill>
                  <a:solidFill>
                    <a:srgbClr val="FFFFFF"/>
                  </a:solidFill>
                </a:uFill>
                <a:latin typeface="Arial"/>
                <a:ea typeface="Times New Roman"/>
              </a:rPr>
              <a:t>-I</a:t>
            </a:r>
            <a:r>
              <a:rPr lang="en-US" sz="2400" b="1" strike="noStrike" spc="-1">
                <a:solidFill>
                  <a:srgbClr val="FFFF66"/>
                </a:solidFill>
                <a:uFill>
                  <a:solidFill>
                    <a:srgbClr val="FFFFFF"/>
                  </a:solidFill>
                </a:uFill>
                <a:latin typeface="Arial"/>
                <a:ea typeface="Times New Roman"/>
              </a:rPr>
              <a:t>nvest in the infrastructure and industry</a:t>
            </a:r>
            <a:r>
              <a:rPr lang="en-US" sz="2400" b="0" strike="noStrike" spc="-1">
                <a:solidFill>
                  <a:srgbClr val="FFFF66"/>
                </a:solidFill>
                <a:uFill>
                  <a:solidFill>
                    <a:srgbClr val="FFFFFF"/>
                  </a:solidFill>
                </a:uFill>
                <a:latin typeface="Arial"/>
                <a:ea typeface="Times New Roman"/>
              </a:rPr>
              <a:t> of the United States to sustainably meet the challenges of the 21st century;</a:t>
            </a:r>
            <a:endParaRPr lang="en-US" sz="1800" b="0" strike="noStrike" spc="-1">
              <a:solidFill>
                <a:srgbClr val="FFFFFF"/>
              </a:solidFill>
              <a:uFill>
                <a:solidFill>
                  <a:srgbClr val="FFFFFF"/>
                </a:solidFill>
              </a:uFill>
              <a:latin typeface="Arial"/>
            </a:endParaRPr>
          </a:p>
          <a:p>
            <a:pPr>
              <a:lnSpc>
                <a:spcPct val="115000"/>
              </a:lnSpc>
            </a:pPr>
            <a:endParaRPr lang="en-US" sz="1800" b="0" strike="noStrike" spc="-1">
              <a:solidFill>
                <a:srgbClr val="FFFFFF"/>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6600"/>
        </a:solidFill>
        <a:effectLst/>
      </p:bgPr>
    </p:bg>
    <p:spTree>
      <p:nvGrpSpPr>
        <p:cNvPr id="1" name=""/>
        <p:cNvGrpSpPr/>
        <p:nvPr/>
      </p:nvGrpSpPr>
      <p:grpSpPr>
        <a:xfrm>
          <a:off x="0" y="0"/>
          <a:ext cx="0" cy="0"/>
          <a:chOff x="0" y="0"/>
          <a:chExt cx="0" cy="0"/>
        </a:xfrm>
      </p:grpSpPr>
      <p:sp>
        <p:nvSpPr>
          <p:cNvPr id="230" name="CustomShape 1"/>
          <p:cNvSpPr/>
          <p:nvPr/>
        </p:nvSpPr>
        <p:spPr>
          <a:xfrm>
            <a:off x="241560" y="187560"/>
            <a:ext cx="8516520" cy="6224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lstStyle/>
          <a:p>
            <a:pPr algn="ctr">
              <a:lnSpc>
                <a:spcPct val="100000"/>
              </a:lnSpc>
            </a:pPr>
            <a:r>
              <a:rPr lang="en-US" sz="3200" b="1" strike="noStrike" spc="-1">
                <a:solidFill>
                  <a:srgbClr val="FFFF66"/>
                </a:solidFill>
                <a:uFill>
                  <a:solidFill>
                    <a:srgbClr val="FFFFFF"/>
                  </a:solidFill>
                </a:uFill>
                <a:latin typeface="Arial"/>
                <a:ea typeface="Arial"/>
              </a:rPr>
              <a:t>HR 109 Continued</a:t>
            </a:r>
            <a:endParaRPr lang="en-US" sz="1800" b="0" strike="noStrike" spc="-1">
              <a:solidFill>
                <a:srgbClr val="FFFFFF"/>
              </a:solidFill>
              <a:uFill>
                <a:solidFill>
                  <a:srgbClr val="FFFFFF"/>
                </a:solidFill>
              </a:uFill>
              <a:latin typeface="Arial"/>
            </a:endParaRPr>
          </a:p>
        </p:txBody>
      </p:sp>
      <p:sp>
        <p:nvSpPr>
          <p:cNvPr id="231" name="CustomShape 2"/>
          <p:cNvSpPr/>
          <p:nvPr/>
        </p:nvSpPr>
        <p:spPr>
          <a:xfrm>
            <a:off x="0" y="798480"/>
            <a:ext cx="8957520" cy="38822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lstStyle/>
          <a:p>
            <a:pPr>
              <a:lnSpc>
                <a:spcPct val="115000"/>
              </a:lnSpc>
            </a:pPr>
            <a:r>
              <a:rPr lang="en-US" sz="2400" b="0" strike="noStrike" spc="-1" dirty="0">
                <a:solidFill>
                  <a:srgbClr val="FFFF66"/>
                </a:solidFill>
                <a:uFill>
                  <a:solidFill>
                    <a:srgbClr val="FFFFFF"/>
                  </a:solidFill>
                </a:uFill>
                <a:latin typeface="Times New Roman"/>
                <a:ea typeface="Times New Roman"/>
              </a:rPr>
              <a:t>-</a:t>
            </a:r>
            <a:r>
              <a:rPr lang="en-US" sz="2400" b="0" strike="noStrike" spc="-1" dirty="0">
                <a:solidFill>
                  <a:srgbClr val="FFFF66"/>
                </a:solidFill>
                <a:uFill>
                  <a:solidFill>
                    <a:srgbClr val="FFFFFF"/>
                  </a:solidFill>
                </a:uFill>
                <a:latin typeface="Arial"/>
                <a:ea typeface="Times New Roman"/>
              </a:rPr>
              <a:t>S</a:t>
            </a:r>
            <a:r>
              <a:rPr lang="en-US" sz="2400" b="1" strike="noStrike" spc="-1" dirty="0">
                <a:solidFill>
                  <a:srgbClr val="FFFF66"/>
                </a:solidFill>
                <a:uFill>
                  <a:solidFill>
                    <a:srgbClr val="FFFFFF"/>
                  </a:solidFill>
                </a:uFill>
                <a:latin typeface="Arial"/>
                <a:ea typeface="Times New Roman"/>
              </a:rPr>
              <a:t>ecure</a:t>
            </a:r>
            <a:r>
              <a:rPr lang="en-US" sz="2400" b="0" strike="noStrike" spc="-1" dirty="0">
                <a:solidFill>
                  <a:srgbClr val="FFFF66"/>
                </a:solidFill>
                <a:uFill>
                  <a:solidFill>
                    <a:srgbClr val="FFFFFF"/>
                  </a:solidFill>
                </a:uFill>
                <a:latin typeface="Arial"/>
                <a:ea typeface="Times New Roman"/>
              </a:rPr>
              <a:t> for all people of the United </a:t>
            </a:r>
            <a:r>
              <a:rPr lang="en-US" sz="2400" b="0" strike="noStrike" spc="-1" dirty="0" smtClean="0">
                <a:solidFill>
                  <a:srgbClr val="FFFF66"/>
                </a:solidFill>
                <a:uFill>
                  <a:solidFill>
                    <a:srgbClr val="FFFFFF"/>
                  </a:solidFill>
                </a:uFill>
                <a:latin typeface="Arial"/>
                <a:ea typeface="Times New Roman"/>
              </a:rPr>
              <a:t>States.. </a:t>
            </a:r>
            <a:r>
              <a:rPr lang="en-US" sz="2400" b="0" strike="noStrike" spc="-1" dirty="0">
                <a:solidFill>
                  <a:srgbClr val="FFFF66"/>
                </a:solidFill>
                <a:uFill>
                  <a:solidFill>
                    <a:srgbClr val="FFFFFF"/>
                  </a:solidFill>
                </a:uFill>
                <a:latin typeface="Arial"/>
                <a:ea typeface="Times New Roman"/>
              </a:rPr>
              <a:t>for generations to </a:t>
            </a:r>
            <a:r>
              <a:rPr lang="en-US" sz="2400" b="0" strike="noStrike" spc="-1" dirty="0" smtClean="0">
                <a:solidFill>
                  <a:srgbClr val="FFFF66"/>
                </a:solidFill>
                <a:uFill>
                  <a:solidFill>
                    <a:srgbClr val="FFFFFF"/>
                  </a:solidFill>
                </a:uFill>
                <a:latin typeface="Arial"/>
                <a:ea typeface="Times New Roman"/>
              </a:rPr>
              <a:t>come</a:t>
            </a:r>
            <a:r>
              <a:rPr lang="en-US" spc="-1" dirty="0">
                <a:solidFill>
                  <a:srgbClr val="FFFFFF"/>
                </a:solidFill>
                <a:uFill>
                  <a:solidFill>
                    <a:srgbClr val="FFFFFF"/>
                  </a:solidFill>
                </a:uFill>
                <a:latin typeface="Arial"/>
              </a:rPr>
              <a:t> </a:t>
            </a:r>
            <a:r>
              <a:rPr lang="en-US" spc="-1" dirty="0" smtClean="0">
                <a:solidFill>
                  <a:srgbClr val="FFFFFF"/>
                </a:solidFill>
                <a:uFill>
                  <a:solidFill>
                    <a:srgbClr val="FFFFFF"/>
                  </a:solidFill>
                </a:uFill>
                <a:latin typeface="Arial"/>
              </a:rPr>
              <a:t>-</a:t>
            </a:r>
            <a:r>
              <a:rPr lang="en-US" sz="2400" b="0" strike="noStrike" spc="-1" dirty="0" smtClean="0">
                <a:solidFill>
                  <a:srgbClr val="FFFF66"/>
                </a:solidFill>
                <a:uFill>
                  <a:solidFill>
                    <a:srgbClr val="FFFFFF"/>
                  </a:solidFill>
                </a:uFill>
                <a:latin typeface="Arial"/>
                <a:ea typeface="Times New Roman"/>
              </a:rPr>
              <a:t>(</a:t>
            </a:r>
            <a:r>
              <a:rPr lang="en-US" sz="2400" b="0" strike="noStrike" spc="-1" dirty="0" err="1" smtClean="0">
                <a:solidFill>
                  <a:srgbClr val="FFFF66"/>
                </a:solidFill>
                <a:uFill>
                  <a:solidFill>
                    <a:srgbClr val="FFFFFF"/>
                  </a:solidFill>
                </a:uFill>
                <a:latin typeface="Arial"/>
                <a:ea typeface="Times New Roman"/>
              </a:rPr>
              <a:t>i</a:t>
            </a:r>
            <a:r>
              <a:rPr lang="en-US" sz="2400" b="0" strike="noStrike" spc="-1" dirty="0">
                <a:solidFill>
                  <a:srgbClr val="FFFF66"/>
                </a:solidFill>
                <a:uFill>
                  <a:solidFill>
                    <a:srgbClr val="FFFFFF"/>
                  </a:solidFill>
                </a:uFill>
                <a:latin typeface="Arial"/>
                <a:ea typeface="Times New Roman"/>
              </a:rPr>
              <a:t>) </a:t>
            </a:r>
            <a:r>
              <a:rPr lang="en-US" sz="2400" b="1" strike="noStrike" spc="-1" dirty="0">
                <a:solidFill>
                  <a:srgbClr val="FFFF66"/>
                </a:solidFill>
                <a:uFill>
                  <a:solidFill>
                    <a:srgbClr val="FFFFFF"/>
                  </a:solidFill>
                </a:uFill>
                <a:latin typeface="Arial"/>
                <a:ea typeface="Times New Roman"/>
              </a:rPr>
              <a:t>clean air and water</a:t>
            </a:r>
            <a:r>
              <a:rPr lang="en-US" sz="2400" b="1" strike="noStrike" spc="-1" dirty="0" smtClean="0">
                <a:solidFill>
                  <a:srgbClr val="FFFF66"/>
                </a:solidFill>
                <a:uFill>
                  <a:solidFill>
                    <a:srgbClr val="FFFFFF"/>
                  </a:solidFill>
                </a:uFill>
                <a:latin typeface="Arial"/>
                <a:ea typeface="Times New Roman"/>
              </a:rPr>
              <a:t>;</a:t>
            </a:r>
            <a:r>
              <a:rPr lang="en-US" sz="2400" b="0" strike="noStrike" spc="-1" dirty="0" smtClean="0">
                <a:solidFill>
                  <a:srgbClr val="FFFF66"/>
                </a:solidFill>
                <a:uFill>
                  <a:solidFill>
                    <a:srgbClr val="FFFFFF"/>
                  </a:solidFill>
                </a:uFill>
                <a:latin typeface="Arial"/>
                <a:ea typeface="Times New Roman"/>
              </a:rPr>
              <a:t>(</a:t>
            </a:r>
            <a:r>
              <a:rPr lang="en-US" sz="2400" b="0" strike="noStrike" spc="-1" dirty="0">
                <a:solidFill>
                  <a:srgbClr val="FFFF66"/>
                </a:solidFill>
                <a:uFill>
                  <a:solidFill>
                    <a:srgbClr val="FFFFFF"/>
                  </a:solidFill>
                </a:uFill>
                <a:latin typeface="Arial"/>
                <a:ea typeface="Times New Roman"/>
              </a:rPr>
              <a:t>ii) </a:t>
            </a:r>
            <a:r>
              <a:rPr lang="en-US" sz="2400" b="1" strike="noStrike" spc="-1" dirty="0">
                <a:solidFill>
                  <a:srgbClr val="FFFF66"/>
                </a:solidFill>
                <a:uFill>
                  <a:solidFill>
                    <a:srgbClr val="FFFFFF"/>
                  </a:solidFill>
                </a:uFill>
                <a:latin typeface="Arial"/>
                <a:ea typeface="Times New Roman"/>
              </a:rPr>
              <a:t>climate and community resiliency</a:t>
            </a:r>
            <a:r>
              <a:rPr lang="en-US" sz="2400" b="0" strike="noStrike" spc="-1" dirty="0" smtClean="0">
                <a:solidFill>
                  <a:srgbClr val="FFFF66"/>
                </a:solidFill>
                <a:uFill>
                  <a:solidFill>
                    <a:srgbClr val="FFFFFF"/>
                  </a:solidFill>
                </a:uFill>
                <a:latin typeface="Arial"/>
                <a:ea typeface="Times New Roman"/>
              </a:rPr>
              <a:t>;</a:t>
            </a:r>
            <a:r>
              <a:rPr lang="en-US" spc="-1" dirty="0">
                <a:solidFill>
                  <a:srgbClr val="FFFFFF"/>
                </a:solidFill>
                <a:uFill>
                  <a:solidFill>
                    <a:srgbClr val="FFFFFF"/>
                  </a:solidFill>
                </a:uFill>
                <a:latin typeface="Arial"/>
              </a:rPr>
              <a:t> </a:t>
            </a:r>
            <a:r>
              <a:rPr lang="en-US" sz="2400" b="0" strike="noStrike" spc="-1" dirty="0" smtClean="0">
                <a:solidFill>
                  <a:srgbClr val="FFFF66"/>
                </a:solidFill>
                <a:uFill>
                  <a:solidFill>
                    <a:srgbClr val="FFFFFF"/>
                  </a:solidFill>
                </a:uFill>
                <a:latin typeface="Arial"/>
                <a:ea typeface="Times New Roman"/>
              </a:rPr>
              <a:t>(</a:t>
            </a:r>
            <a:r>
              <a:rPr lang="en-US" sz="2400" b="0" strike="noStrike" spc="-1" dirty="0">
                <a:solidFill>
                  <a:srgbClr val="FFFF66"/>
                </a:solidFill>
                <a:uFill>
                  <a:solidFill>
                    <a:srgbClr val="FFFFFF"/>
                  </a:solidFill>
                </a:uFill>
                <a:latin typeface="Arial"/>
                <a:ea typeface="Times New Roman"/>
              </a:rPr>
              <a:t>iii) </a:t>
            </a:r>
            <a:r>
              <a:rPr lang="en-US" sz="2400" b="1" strike="noStrike" spc="-1" dirty="0">
                <a:solidFill>
                  <a:srgbClr val="FFFF66"/>
                </a:solidFill>
                <a:uFill>
                  <a:solidFill>
                    <a:srgbClr val="FFFFFF"/>
                  </a:solidFill>
                </a:uFill>
                <a:latin typeface="Arial"/>
                <a:ea typeface="Times New Roman"/>
              </a:rPr>
              <a:t>healthy food</a:t>
            </a:r>
            <a:r>
              <a:rPr lang="en-US" sz="2400" b="1" strike="noStrike" spc="-1" dirty="0" smtClean="0">
                <a:solidFill>
                  <a:srgbClr val="FFFF66"/>
                </a:solidFill>
                <a:uFill>
                  <a:solidFill>
                    <a:srgbClr val="FFFFFF"/>
                  </a:solidFill>
                </a:uFill>
                <a:latin typeface="Arial"/>
                <a:ea typeface="Times New Roman"/>
              </a:rPr>
              <a:t>;</a:t>
            </a:r>
            <a:r>
              <a:rPr lang="en-US" spc="-1" dirty="0">
                <a:solidFill>
                  <a:srgbClr val="FFFFFF"/>
                </a:solidFill>
                <a:uFill>
                  <a:solidFill>
                    <a:srgbClr val="FFFFFF"/>
                  </a:solidFill>
                </a:uFill>
                <a:latin typeface="Arial"/>
              </a:rPr>
              <a:t> </a:t>
            </a:r>
            <a:r>
              <a:rPr lang="en-US" sz="2400" b="0" strike="noStrike" spc="-1" dirty="0" smtClean="0">
                <a:solidFill>
                  <a:srgbClr val="FFFF66"/>
                </a:solidFill>
                <a:uFill>
                  <a:solidFill>
                    <a:srgbClr val="FFFFFF"/>
                  </a:solidFill>
                </a:uFill>
                <a:latin typeface="Arial"/>
                <a:ea typeface="Times New Roman"/>
              </a:rPr>
              <a:t>(</a:t>
            </a:r>
            <a:r>
              <a:rPr lang="en-US" sz="2400" b="0" strike="noStrike" spc="-1" dirty="0">
                <a:solidFill>
                  <a:srgbClr val="FFFF66"/>
                </a:solidFill>
                <a:uFill>
                  <a:solidFill>
                    <a:srgbClr val="FFFFFF"/>
                  </a:solidFill>
                </a:uFill>
                <a:latin typeface="Arial"/>
                <a:ea typeface="Times New Roman"/>
              </a:rPr>
              <a:t>iv) </a:t>
            </a:r>
            <a:r>
              <a:rPr lang="en-US" sz="2400" b="1" strike="noStrike" spc="-1" dirty="0">
                <a:solidFill>
                  <a:srgbClr val="FFFF66"/>
                </a:solidFill>
                <a:uFill>
                  <a:solidFill>
                    <a:srgbClr val="FFFFFF"/>
                  </a:solidFill>
                </a:uFill>
                <a:latin typeface="Arial"/>
                <a:ea typeface="Times New Roman"/>
              </a:rPr>
              <a:t>access to nature;</a:t>
            </a:r>
            <a:r>
              <a:rPr lang="en-US" sz="2400" b="0" strike="noStrike" spc="-1" dirty="0">
                <a:solidFill>
                  <a:srgbClr val="FFFF66"/>
                </a:solidFill>
                <a:uFill>
                  <a:solidFill>
                    <a:srgbClr val="FFFFFF"/>
                  </a:solidFill>
                </a:uFill>
                <a:latin typeface="Arial"/>
                <a:ea typeface="Times New Roman"/>
              </a:rPr>
              <a:t> </a:t>
            </a:r>
            <a:r>
              <a:rPr lang="en-US" sz="2400" b="0" strike="noStrike" spc="-1" dirty="0" smtClean="0">
                <a:solidFill>
                  <a:srgbClr val="FFFF66"/>
                </a:solidFill>
                <a:uFill>
                  <a:solidFill>
                    <a:srgbClr val="FFFFFF"/>
                  </a:solidFill>
                </a:uFill>
                <a:latin typeface="Arial"/>
                <a:ea typeface="Times New Roman"/>
              </a:rPr>
              <a:t>and</a:t>
            </a:r>
            <a:r>
              <a:rPr lang="en-US" spc="-1" dirty="0">
                <a:solidFill>
                  <a:srgbClr val="FFFFFF"/>
                </a:solidFill>
                <a:uFill>
                  <a:solidFill>
                    <a:srgbClr val="FFFFFF"/>
                  </a:solidFill>
                </a:uFill>
                <a:latin typeface="Arial"/>
              </a:rPr>
              <a:t> </a:t>
            </a:r>
            <a:r>
              <a:rPr lang="en-US" sz="2400" b="0" strike="noStrike" spc="-1" dirty="0" smtClean="0">
                <a:solidFill>
                  <a:srgbClr val="FFFF66"/>
                </a:solidFill>
                <a:uFill>
                  <a:solidFill>
                    <a:srgbClr val="FFFFFF"/>
                  </a:solidFill>
                </a:uFill>
                <a:latin typeface="Arial"/>
                <a:ea typeface="Times New Roman"/>
              </a:rPr>
              <a:t>(v</a:t>
            </a:r>
            <a:r>
              <a:rPr lang="en-US" sz="2400" b="0" strike="noStrike" spc="-1" dirty="0">
                <a:solidFill>
                  <a:srgbClr val="FFFF66"/>
                </a:solidFill>
                <a:uFill>
                  <a:solidFill>
                    <a:srgbClr val="FFFFFF"/>
                  </a:solidFill>
                </a:uFill>
                <a:latin typeface="Arial"/>
                <a:ea typeface="Times New Roman"/>
              </a:rPr>
              <a:t>) </a:t>
            </a:r>
            <a:r>
              <a:rPr lang="en-US" sz="2400" b="1" strike="noStrike" spc="-1" dirty="0">
                <a:solidFill>
                  <a:srgbClr val="FFFF66"/>
                </a:solidFill>
                <a:uFill>
                  <a:solidFill>
                    <a:srgbClr val="FFFFFF"/>
                  </a:solidFill>
                </a:uFill>
                <a:latin typeface="Arial"/>
                <a:ea typeface="Times New Roman"/>
              </a:rPr>
              <a:t>a sustainable environment; </a:t>
            </a:r>
            <a:r>
              <a:rPr lang="en-US" sz="2400" b="0" strike="noStrike" spc="-1" dirty="0" smtClean="0">
                <a:solidFill>
                  <a:srgbClr val="FFFF66"/>
                </a:solidFill>
                <a:uFill>
                  <a:solidFill>
                    <a:srgbClr val="FFFFFF"/>
                  </a:solidFill>
                </a:uFill>
                <a:latin typeface="Arial"/>
                <a:ea typeface="Times New Roman"/>
              </a:rPr>
              <a:t>and</a:t>
            </a:r>
          </a:p>
          <a:p>
            <a:pPr>
              <a:lnSpc>
                <a:spcPct val="115000"/>
              </a:lnSpc>
            </a:pPr>
            <a:endParaRPr lang="en-US" sz="1800" b="0" strike="noStrike" spc="-1" dirty="0">
              <a:solidFill>
                <a:srgbClr val="FFFFFF"/>
              </a:solidFill>
              <a:uFill>
                <a:solidFill>
                  <a:srgbClr val="FFFFFF"/>
                </a:solidFill>
              </a:uFill>
              <a:latin typeface="Arial"/>
            </a:endParaRPr>
          </a:p>
          <a:p>
            <a:pPr>
              <a:lnSpc>
                <a:spcPct val="115000"/>
              </a:lnSpc>
            </a:pPr>
            <a:r>
              <a:rPr lang="en-US" sz="2400" b="1" strike="noStrike" spc="-1" dirty="0">
                <a:solidFill>
                  <a:srgbClr val="FFFF66"/>
                </a:solidFill>
                <a:uFill>
                  <a:solidFill>
                    <a:srgbClr val="FFFFFF"/>
                  </a:solidFill>
                </a:uFill>
                <a:latin typeface="Arial"/>
                <a:ea typeface="Times New Roman"/>
              </a:rPr>
              <a:t>- promote justice and equity</a:t>
            </a:r>
            <a:r>
              <a:rPr lang="en-US" sz="2400" b="0" strike="noStrike" spc="-1" dirty="0">
                <a:solidFill>
                  <a:srgbClr val="FFFF66"/>
                </a:solidFill>
                <a:uFill>
                  <a:solidFill>
                    <a:srgbClr val="FFFFFF"/>
                  </a:solidFill>
                </a:uFill>
                <a:latin typeface="Arial"/>
                <a:ea typeface="Times New Roman"/>
              </a:rPr>
              <a:t> by stopping current, preventing </a:t>
            </a:r>
            <a:r>
              <a:rPr lang="en-US" sz="2400" b="0" strike="noStrike" spc="-1" dirty="0" smtClean="0">
                <a:solidFill>
                  <a:srgbClr val="FFFF66"/>
                </a:solidFill>
                <a:uFill>
                  <a:solidFill>
                    <a:srgbClr val="FFFFFF"/>
                  </a:solidFill>
                </a:uFill>
                <a:latin typeface="Arial"/>
                <a:ea typeface="Times New Roman"/>
              </a:rPr>
              <a:t>future</a:t>
            </a:r>
            <a:r>
              <a:rPr lang="en-US" sz="2400" spc="-1" dirty="0" smtClean="0">
                <a:solidFill>
                  <a:srgbClr val="FFFF66"/>
                </a:solidFill>
                <a:uFill>
                  <a:solidFill>
                    <a:srgbClr val="FFFFFF"/>
                  </a:solidFill>
                </a:uFill>
                <a:latin typeface="Arial"/>
                <a:ea typeface="Times New Roman"/>
              </a:rPr>
              <a:t>…</a:t>
            </a:r>
            <a:r>
              <a:rPr lang="en-US" sz="2400" b="1" strike="noStrike" spc="-1" dirty="0" smtClean="0">
                <a:solidFill>
                  <a:srgbClr val="FFFF66"/>
                </a:solidFill>
                <a:uFill>
                  <a:solidFill>
                    <a:srgbClr val="FFFFFF"/>
                  </a:solidFill>
                </a:uFill>
                <a:latin typeface="Arial"/>
                <a:ea typeface="Times New Roman"/>
              </a:rPr>
              <a:t> </a:t>
            </a:r>
            <a:r>
              <a:rPr lang="en-US" sz="2400" b="1" strike="noStrike" spc="-1" dirty="0">
                <a:solidFill>
                  <a:srgbClr val="FFFF66"/>
                </a:solidFill>
                <a:uFill>
                  <a:solidFill>
                    <a:srgbClr val="FFFFFF"/>
                  </a:solidFill>
                </a:uFill>
                <a:latin typeface="Arial"/>
                <a:ea typeface="Times New Roman"/>
              </a:rPr>
              <a:t>historic oppression of indigenous peoples and “frontline and vulnerable communities”.</a:t>
            </a:r>
            <a:endParaRPr lang="en-US" sz="1800" b="0" strike="noStrike" spc="-1" dirty="0">
              <a:solidFill>
                <a:srgbClr val="FFFFFF"/>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6600"/>
        </a:solidFill>
        <a:effectLst/>
      </p:bgPr>
    </p:bg>
    <p:spTree>
      <p:nvGrpSpPr>
        <p:cNvPr id="1" name=""/>
        <p:cNvGrpSpPr/>
        <p:nvPr/>
      </p:nvGrpSpPr>
      <p:grpSpPr>
        <a:xfrm>
          <a:off x="0" y="0"/>
          <a:ext cx="0" cy="0"/>
          <a:chOff x="0" y="0"/>
          <a:chExt cx="0" cy="0"/>
        </a:xfrm>
      </p:grpSpPr>
      <p:sp>
        <p:nvSpPr>
          <p:cNvPr id="232" name="CustomShape 1"/>
          <p:cNvSpPr/>
          <p:nvPr/>
        </p:nvSpPr>
        <p:spPr>
          <a:xfrm>
            <a:off x="311760" y="145440"/>
            <a:ext cx="8516520" cy="6508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lstStyle/>
          <a:p>
            <a:pPr algn="ctr">
              <a:lnSpc>
                <a:spcPct val="100000"/>
              </a:lnSpc>
            </a:pPr>
            <a:r>
              <a:rPr lang="en-US" sz="2400" b="0" u="sng" strike="noStrike" spc="-1">
                <a:solidFill>
                  <a:srgbClr val="FFFF66"/>
                </a:solidFill>
                <a:uFill>
                  <a:solidFill>
                    <a:srgbClr val="FFFFFF"/>
                  </a:solidFill>
                </a:uFill>
                <a:latin typeface="Arial"/>
                <a:ea typeface="Arial"/>
              </a:rPr>
              <a:t>Examples of what HR109 states</a:t>
            </a:r>
            <a:endParaRPr lang="en-US" sz="1800" b="0" strike="noStrike" spc="-1">
              <a:solidFill>
                <a:srgbClr val="FFFFFF"/>
              </a:solidFill>
              <a:uFill>
                <a:solidFill>
                  <a:srgbClr val="FFFFFF"/>
                </a:solidFill>
              </a:uFill>
              <a:latin typeface="Arial"/>
            </a:endParaRPr>
          </a:p>
        </p:txBody>
      </p:sp>
      <p:sp>
        <p:nvSpPr>
          <p:cNvPr id="233" name="CustomShape 2"/>
          <p:cNvSpPr/>
          <p:nvPr/>
        </p:nvSpPr>
        <p:spPr>
          <a:xfrm>
            <a:off x="0" y="381960"/>
            <a:ext cx="9042120" cy="476172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lstStyle/>
          <a:p>
            <a:pPr>
              <a:lnSpc>
                <a:spcPct val="100000"/>
              </a:lnSpc>
            </a:pPr>
            <a:r>
              <a:rPr lang="en-US" sz="1100" b="0" strike="noStrike" spc="-1" dirty="0">
                <a:solidFill>
                  <a:srgbClr val="FFFF66"/>
                </a:solidFill>
                <a:uFill>
                  <a:solidFill>
                    <a:srgbClr val="FFFFFF"/>
                  </a:solidFill>
                </a:uFill>
                <a:latin typeface="Arial"/>
                <a:ea typeface="Arial"/>
              </a:rPr>
              <a:t>	 	 	</a:t>
            </a:r>
            <a:endParaRPr lang="en-US" sz="1800" b="0" strike="noStrike" spc="-1" dirty="0">
              <a:solidFill>
                <a:srgbClr val="FFFFFF"/>
              </a:solidFill>
              <a:uFill>
                <a:solidFill>
                  <a:srgbClr val="FFFFFF"/>
                </a:solidFill>
              </a:uFill>
              <a:latin typeface="Arial"/>
            </a:endParaRPr>
          </a:p>
          <a:p>
            <a:pPr>
              <a:lnSpc>
                <a:spcPct val="100000"/>
              </a:lnSpc>
            </a:pPr>
            <a:r>
              <a:rPr lang="en-US" sz="1100" b="0" strike="noStrike" spc="-1" dirty="0">
                <a:solidFill>
                  <a:srgbClr val="FFFF66"/>
                </a:solidFill>
                <a:uFill>
                  <a:solidFill>
                    <a:srgbClr val="FFFFFF"/>
                  </a:solidFill>
                </a:uFill>
                <a:latin typeface="Arial"/>
                <a:ea typeface="Arial"/>
              </a:rPr>
              <a:t>	</a:t>
            </a:r>
            <a:endParaRPr lang="en-US" sz="1800" b="0" strike="noStrike" spc="-1" dirty="0">
              <a:solidFill>
                <a:srgbClr val="FFFFFF"/>
              </a:solidFill>
              <a:uFill>
                <a:solidFill>
                  <a:srgbClr val="FFFFFF"/>
                </a:solidFill>
              </a:uFill>
              <a:latin typeface="Arial"/>
            </a:endParaRPr>
          </a:p>
          <a:p>
            <a:pPr>
              <a:lnSpc>
                <a:spcPct val="100000"/>
              </a:lnSpc>
            </a:pPr>
            <a:r>
              <a:rPr lang="en-US" sz="1100" b="0" strike="noStrike" spc="-1" dirty="0">
                <a:solidFill>
                  <a:srgbClr val="FFFF66"/>
                </a:solidFill>
                <a:uFill>
                  <a:solidFill>
                    <a:srgbClr val="FFFFFF"/>
                  </a:solidFill>
                </a:uFill>
                <a:latin typeface="Arial"/>
                <a:ea typeface="Arial"/>
              </a:rPr>
              <a:t> </a:t>
            </a:r>
            <a:r>
              <a:rPr lang="en-US" sz="2200" b="0" strike="noStrike" spc="-1" dirty="0">
                <a:solidFill>
                  <a:srgbClr val="FFFF66"/>
                </a:solidFill>
                <a:uFill>
                  <a:solidFill>
                    <a:srgbClr val="FFFFFF"/>
                  </a:solidFill>
                </a:uFill>
                <a:latin typeface="Times New Roman"/>
                <a:ea typeface="Times New Roman"/>
              </a:rPr>
              <a:t>- </a:t>
            </a:r>
            <a:r>
              <a:rPr lang="en-US" sz="2200" b="0" strike="noStrike" spc="-1" dirty="0">
                <a:solidFill>
                  <a:srgbClr val="FFFF66"/>
                </a:solidFill>
                <a:uFill>
                  <a:solidFill>
                    <a:srgbClr val="FFFFFF"/>
                  </a:solidFill>
                </a:uFill>
                <a:latin typeface="Arial"/>
                <a:ea typeface="Times New Roman"/>
              </a:rPr>
              <a:t>Global </a:t>
            </a:r>
            <a:r>
              <a:rPr lang="en-US" sz="2200" b="1" strike="noStrike" spc="-1" dirty="0">
                <a:solidFill>
                  <a:srgbClr val="FFFF66"/>
                </a:solidFill>
                <a:uFill>
                  <a:solidFill>
                    <a:srgbClr val="FFFFFF"/>
                  </a:solidFill>
                </a:uFill>
                <a:latin typeface="Arial"/>
                <a:ea typeface="Times New Roman"/>
              </a:rPr>
              <a:t>reductions in greenhouse gas emissions</a:t>
            </a:r>
            <a:r>
              <a:rPr lang="en-US" sz="2200" b="0" strike="noStrike" spc="-1" dirty="0">
                <a:solidFill>
                  <a:srgbClr val="FFFF66"/>
                </a:solidFill>
                <a:uFill>
                  <a:solidFill>
                    <a:srgbClr val="FFFFFF"/>
                  </a:solidFill>
                </a:uFill>
                <a:latin typeface="Arial"/>
                <a:ea typeface="Times New Roman"/>
              </a:rPr>
              <a:t>  </a:t>
            </a:r>
            <a:r>
              <a:rPr lang="en-US" sz="2200" b="1" strike="noStrike" spc="-1" dirty="0">
                <a:solidFill>
                  <a:srgbClr val="FFFF66"/>
                </a:solidFill>
                <a:uFill>
                  <a:solidFill>
                    <a:srgbClr val="FFFFFF"/>
                  </a:solidFill>
                </a:uFill>
                <a:latin typeface="Arial"/>
                <a:ea typeface="Times New Roman"/>
              </a:rPr>
              <a:t>40 to 60 percent</a:t>
            </a:r>
            <a:r>
              <a:rPr lang="en-US" sz="2200" b="0" strike="noStrike" spc="-1" dirty="0">
                <a:solidFill>
                  <a:srgbClr val="FFFF66"/>
                </a:solidFill>
                <a:uFill>
                  <a:solidFill>
                    <a:srgbClr val="FFFFFF"/>
                  </a:solidFill>
                </a:uFill>
                <a:latin typeface="Arial"/>
                <a:ea typeface="Times New Roman"/>
              </a:rPr>
              <a:t> from 2010 levels </a:t>
            </a:r>
            <a:r>
              <a:rPr lang="en-US" sz="2200" b="1" strike="noStrike" spc="-1" dirty="0">
                <a:solidFill>
                  <a:srgbClr val="FFFF66"/>
                </a:solidFill>
                <a:uFill>
                  <a:solidFill>
                    <a:srgbClr val="FFFFFF"/>
                  </a:solidFill>
                </a:uFill>
                <a:latin typeface="Arial"/>
                <a:ea typeface="Times New Roman"/>
              </a:rPr>
              <a:t>by 2030</a:t>
            </a:r>
            <a:r>
              <a:rPr lang="en-US" sz="2200" b="0" strike="noStrike" spc="-1" dirty="0">
                <a:solidFill>
                  <a:srgbClr val="FFFF66"/>
                </a:solidFill>
                <a:uFill>
                  <a:solidFill>
                    <a:srgbClr val="FFFFFF"/>
                  </a:solidFill>
                </a:uFill>
                <a:latin typeface="Arial"/>
                <a:ea typeface="Times New Roman"/>
              </a:rPr>
              <a:t>; </a:t>
            </a:r>
            <a:endParaRPr lang="en-US" sz="1800" b="0" strike="noStrike" spc="-1" dirty="0">
              <a:solidFill>
                <a:srgbClr val="FFFFFF"/>
              </a:solidFill>
              <a:uFill>
                <a:solidFill>
                  <a:srgbClr val="FFFFFF"/>
                </a:solidFill>
              </a:uFill>
              <a:latin typeface="Arial"/>
            </a:endParaRPr>
          </a:p>
          <a:p>
            <a:pPr>
              <a:lnSpc>
                <a:spcPct val="100000"/>
              </a:lnSpc>
            </a:pPr>
            <a:r>
              <a:rPr lang="en-US" sz="2200" b="0" strike="noStrike" spc="-1" dirty="0">
                <a:solidFill>
                  <a:srgbClr val="FFFF66"/>
                </a:solidFill>
                <a:uFill>
                  <a:solidFill>
                    <a:srgbClr val="FFFFFF"/>
                  </a:solidFill>
                </a:uFill>
                <a:latin typeface="Arial"/>
                <a:ea typeface="Times New Roman"/>
              </a:rPr>
              <a:t>- </a:t>
            </a:r>
            <a:r>
              <a:rPr lang="en-US" sz="2200" b="1" strike="noStrike" spc="-1" dirty="0">
                <a:solidFill>
                  <a:srgbClr val="FFFF66"/>
                </a:solidFill>
                <a:uFill>
                  <a:solidFill>
                    <a:srgbClr val="FFFFFF"/>
                  </a:solidFill>
                </a:uFill>
                <a:latin typeface="Arial"/>
                <a:ea typeface="Times New Roman"/>
              </a:rPr>
              <a:t>Net-zero global emissions by 2050</a:t>
            </a:r>
            <a:r>
              <a:rPr lang="en-US" sz="2200" b="0" strike="noStrike" spc="-1" dirty="0">
                <a:solidFill>
                  <a:srgbClr val="FFFF66"/>
                </a:solidFill>
                <a:uFill>
                  <a:solidFill>
                    <a:srgbClr val="FFFFFF"/>
                  </a:solidFill>
                </a:uFill>
                <a:latin typeface="Arial"/>
                <a:ea typeface="Times New Roman"/>
              </a:rPr>
              <a:t>;</a:t>
            </a:r>
            <a:endParaRPr lang="en-US" sz="1800" b="0" strike="noStrike" spc="-1" dirty="0">
              <a:solidFill>
                <a:srgbClr val="FFFFFF"/>
              </a:solidFill>
              <a:uFill>
                <a:solidFill>
                  <a:srgbClr val="FFFFFF"/>
                </a:solidFill>
              </a:uFill>
              <a:latin typeface="Arial"/>
            </a:endParaRPr>
          </a:p>
          <a:p>
            <a:pPr>
              <a:lnSpc>
                <a:spcPct val="100000"/>
              </a:lnSpc>
            </a:pPr>
            <a:r>
              <a:rPr lang="en-US" sz="2200" b="0" strike="noStrike" spc="-1" dirty="0">
                <a:solidFill>
                  <a:srgbClr val="FFFF66"/>
                </a:solidFill>
                <a:uFill>
                  <a:solidFill>
                    <a:srgbClr val="FFFFFF"/>
                  </a:solidFill>
                </a:uFill>
                <a:latin typeface="Arial"/>
                <a:ea typeface="Times New Roman"/>
              </a:rPr>
              <a:t>- </a:t>
            </a:r>
            <a:r>
              <a:rPr lang="en-US" sz="2200" b="1" strike="noStrike" spc="-1" dirty="0">
                <a:solidFill>
                  <a:srgbClr val="FFFF66"/>
                </a:solidFill>
                <a:uFill>
                  <a:solidFill>
                    <a:srgbClr val="FFFFFF"/>
                  </a:solidFill>
                </a:uFill>
                <a:latin typeface="Arial"/>
                <a:ea typeface="Times New Roman"/>
              </a:rPr>
              <a:t>Removing greenhouse gases</a:t>
            </a:r>
            <a:r>
              <a:rPr lang="en-US" sz="2200" b="0" strike="noStrike" spc="-1" dirty="0">
                <a:solidFill>
                  <a:srgbClr val="FFFF66"/>
                </a:solidFill>
                <a:uFill>
                  <a:solidFill>
                    <a:srgbClr val="FFFFFF"/>
                  </a:solidFill>
                </a:uFill>
                <a:latin typeface="Arial"/>
                <a:ea typeface="Times New Roman"/>
              </a:rPr>
              <a:t> </a:t>
            </a:r>
            <a:r>
              <a:rPr lang="en-US" sz="2200" b="0" strike="noStrike" spc="-1" dirty="0" smtClean="0">
                <a:solidFill>
                  <a:srgbClr val="FFFF66"/>
                </a:solidFill>
                <a:uFill>
                  <a:solidFill>
                    <a:srgbClr val="FFFFFF"/>
                  </a:solidFill>
                </a:uFill>
                <a:latin typeface="Arial"/>
                <a:ea typeface="Times New Roman"/>
              </a:rPr>
              <a:t>... </a:t>
            </a:r>
            <a:r>
              <a:rPr lang="en-US" sz="2200" b="0" strike="noStrike" spc="-1" dirty="0">
                <a:solidFill>
                  <a:srgbClr val="FFFF66"/>
                </a:solidFill>
                <a:uFill>
                  <a:solidFill>
                    <a:srgbClr val="FFFFFF"/>
                  </a:solidFill>
                </a:uFill>
                <a:latin typeface="Arial"/>
                <a:ea typeface="Times New Roman"/>
              </a:rPr>
              <a:t>restoring natural ecosystems through </a:t>
            </a:r>
            <a:r>
              <a:rPr lang="en-US" sz="2200" b="1" strike="noStrike" spc="-1" dirty="0">
                <a:solidFill>
                  <a:srgbClr val="FFFF66"/>
                </a:solidFill>
                <a:uFill>
                  <a:solidFill>
                    <a:srgbClr val="FFFFFF"/>
                  </a:solidFill>
                </a:uFill>
                <a:latin typeface="Arial"/>
                <a:ea typeface="Times New Roman"/>
              </a:rPr>
              <a:t>proven low-tech solutions</a:t>
            </a:r>
            <a:r>
              <a:rPr lang="en-US" sz="2200" b="0" strike="noStrike" spc="-1" dirty="0">
                <a:solidFill>
                  <a:srgbClr val="FFFF66"/>
                </a:solidFill>
                <a:uFill>
                  <a:solidFill>
                    <a:srgbClr val="FFFFFF"/>
                  </a:solidFill>
                </a:uFill>
                <a:latin typeface="Arial"/>
                <a:ea typeface="Times New Roman"/>
              </a:rPr>
              <a:t> that increase </a:t>
            </a:r>
            <a:r>
              <a:rPr lang="en-US" sz="2200" b="1" strike="noStrike" spc="-1" dirty="0">
                <a:solidFill>
                  <a:srgbClr val="FFFF66"/>
                </a:solidFill>
                <a:uFill>
                  <a:solidFill>
                    <a:srgbClr val="FFFFFF"/>
                  </a:solidFill>
                </a:uFill>
                <a:latin typeface="Arial"/>
                <a:ea typeface="Times New Roman"/>
              </a:rPr>
              <a:t>soil carbon storage</a:t>
            </a:r>
            <a:r>
              <a:rPr lang="en-US" sz="2200" b="0" strike="noStrike" spc="-1" dirty="0">
                <a:solidFill>
                  <a:srgbClr val="FFFF66"/>
                </a:solidFill>
                <a:uFill>
                  <a:solidFill>
                    <a:srgbClr val="FFFFFF"/>
                  </a:solidFill>
                </a:uFill>
                <a:latin typeface="Arial"/>
                <a:ea typeface="Times New Roman"/>
              </a:rPr>
              <a:t>, such as land preservation and afforestation;</a:t>
            </a:r>
            <a:endParaRPr lang="en-US" sz="1800" b="0" strike="noStrike" spc="-1" dirty="0">
              <a:solidFill>
                <a:srgbClr val="FFFFFF"/>
              </a:solidFill>
              <a:uFill>
                <a:solidFill>
                  <a:srgbClr val="FFFFFF"/>
                </a:solidFill>
              </a:uFill>
              <a:latin typeface="Arial"/>
            </a:endParaRPr>
          </a:p>
          <a:p>
            <a:pPr>
              <a:lnSpc>
                <a:spcPct val="115000"/>
              </a:lnSpc>
            </a:pPr>
            <a:r>
              <a:rPr lang="en-US" sz="2200" b="0" strike="noStrike" spc="-1" dirty="0">
                <a:solidFill>
                  <a:srgbClr val="FFFF66"/>
                </a:solidFill>
                <a:uFill>
                  <a:solidFill>
                    <a:srgbClr val="FFFFFF"/>
                  </a:solidFill>
                </a:uFill>
                <a:latin typeface="Arial"/>
                <a:ea typeface="Times New Roman"/>
              </a:rPr>
              <a:t>- Restoring and protecting .. ecosystems through locally appropriate and science-based projects that </a:t>
            </a:r>
            <a:r>
              <a:rPr lang="en-US" sz="2200" b="1" strike="noStrike" spc="-1" dirty="0">
                <a:solidFill>
                  <a:srgbClr val="FFFF66"/>
                </a:solidFill>
                <a:uFill>
                  <a:solidFill>
                    <a:srgbClr val="FFFFFF"/>
                  </a:solidFill>
                </a:uFill>
                <a:latin typeface="Arial"/>
                <a:ea typeface="Times New Roman"/>
              </a:rPr>
              <a:t>enhance</a:t>
            </a:r>
            <a:r>
              <a:rPr lang="en-US" sz="2200" b="0" strike="noStrike" spc="-1" dirty="0">
                <a:solidFill>
                  <a:srgbClr val="FFFF66"/>
                </a:solidFill>
                <a:uFill>
                  <a:solidFill>
                    <a:srgbClr val="FFFFFF"/>
                  </a:solidFill>
                </a:uFill>
                <a:latin typeface="Arial"/>
                <a:ea typeface="Times New Roman"/>
              </a:rPr>
              <a:t> </a:t>
            </a:r>
            <a:r>
              <a:rPr lang="en-US" sz="2200" b="1" strike="noStrike" spc="-1" dirty="0">
                <a:solidFill>
                  <a:srgbClr val="FFFF66"/>
                </a:solidFill>
                <a:uFill>
                  <a:solidFill>
                    <a:srgbClr val="FFFFFF"/>
                  </a:solidFill>
                </a:uFill>
                <a:latin typeface="Arial"/>
                <a:ea typeface="Times New Roman"/>
              </a:rPr>
              <a:t>biodiversity</a:t>
            </a:r>
            <a:r>
              <a:rPr lang="en-US" sz="2200" b="0" strike="noStrike" spc="-1" dirty="0">
                <a:solidFill>
                  <a:srgbClr val="FFFF66"/>
                </a:solidFill>
                <a:uFill>
                  <a:solidFill>
                    <a:srgbClr val="FFFFFF"/>
                  </a:solidFill>
                </a:uFill>
                <a:latin typeface="Arial"/>
                <a:ea typeface="Times New Roman"/>
              </a:rPr>
              <a:t> and support </a:t>
            </a:r>
            <a:r>
              <a:rPr lang="en-US" sz="2200" b="1" strike="noStrike" spc="-1" dirty="0">
                <a:solidFill>
                  <a:srgbClr val="FFFF66"/>
                </a:solidFill>
                <a:uFill>
                  <a:solidFill>
                    <a:srgbClr val="FFFFFF"/>
                  </a:solidFill>
                </a:uFill>
                <a:latin typeface="Arial"/>
                <a:ea typeface="Times New Roman"/>
              </a:rPr>
              <a:t>climate resiliency</a:t>
            </a:r>
            <a:r>
              <a:rPr lang="en-US" sz="2200" b="0" strike="noStrike" spc="-1" dirty="0">
                <a:solidFill>
                  <a:srgbClr val="FFFF66"/>
                </a:solidFill>
                <a:uFill>
                  <a:solidFill>
                    <a:srgbClr val="FFFFFF"/>
                  </a:solidFill>
                </a:uFill>
                <a:latin typeface="Arial"/>
                <a:ea typeface="Times New Roman"/>
              </a:rPr>
              <a:t>;</a:t>
            </a:r>
            <a:endParaRPr lang="en-US" sz="1800" b="0" strike="noStrike" spc="-1" dirty="0">
              <a:solidFill>
                <a:srgbClr val="FFFFFF"/>
              </a:solidFill>
              <a:uFill>
                <a:solidFill>
                  <a:srgbClr val="FFFFFF"/>
                </a:solidFill>
              </a:uFill>
              <a:latin typeface="Arial"/>
            </a:endParaRPr>
          </a:p>
          <a:p>
            <a:pPr>
              <a:lnSpc>
                <a:spcPct val="115000"/>
              </a:lnSpc>
            </a:pPr>
            <a:r>
              <a:rPr lang="en-US" sz="2200" b="0" strike="noStrike" spc="-1" dirty="0">
                <a:solidFill>
                  <a:srgbClr val="FFFF66"/>
                </a:solidFill>
                <a:uFill>
                  <a:solidFill>
                    <a:srgbClr val="FFFFFF"/>
                  </a:solidFill>
                </a:uFill>
                <a:latin typeface="Arial"/>
                <a:ea typeface="Times New Roman"/>
              </a:rPr>
              <a:t>- Renewables, EVs, Mass Transit, High Speed Rail, Smart grid, Urban planning, upgrading building ..</a:t>
            </a:r>
            <a:endParaRPr lang="en-US" sz="1800" b="0" strike="noStrike" spc="-1" dirty="0">
              <a:solidFill>
                <a:srgbClr val="FFFFFF"/>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6600"/>
        </a:solidFill>
        <a:effectLst/>
      </p:bgPr>
    </p:bg>
    <p:spTree>
      <p:nvGrpSpPr>
        <p:cNvPr id="1" name=""/>
        <p:cNvGrpSpPr/>
        <p:nvPr/>
      </p:nvGrpSpPr>
      <p:grpSpPr>
        <a:xfrm>
          <a:off x="0" y="0"/>
          <a:ext cx="0" cy="0"/>
          <a:chOff x="0" y="0"/>
          <a:chExt cx="0" cy="0"/>
        </a:xfrm>
      </p:grpSpPr>
      <p:sp>
        <p:nvSpPr>
          <p:cNvPr id="234" name="CustomShape 1"/>
          <p:cNvSpPr/>
          <p:nvPr/>
        </p:nvSpPr>
        <p:spPr>
          <a:xfrm>
            <a:off x="171360" y="257400"/>
            <a:ext cx="8516520" cy="4960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lstStyle/>
          <a:p>
            <a:pPr algn="ctr">
              <a:lnSpc>
                <a:spcPct val="100000"/>
              </a:lnSpc>
            </a:pPr>
            <a:r>
              <a:rPr lang="en-US" sz="3200" b="1" u="sng" strike="noStrike" spc="-1">
                <a:solidFill>
                  <a:srgbClr val="FFFF66"/>
                </a:solidFill>
                <a:uFill>
                  <a:solidFill>
                    <a:srgbClr val="FFFFFF"/>
                  </a:solidFill>
                </a:uFill>
                <a:latin typeface="Arial"/>
                <a:ea typeface="Arial"/>
              </a:rPr>
              <a:t>Examples of what HR109 states</a:t>
            </a:r>
            <a:endParaRPr lang="en-US" sz="1800" b="0" strike="noStrike" spc="-1">
              <a:solidFill>
                <a:srgbClr val="FFFFFF"/>
              </a:solidFill>
              <a:uFill>
                <a:solidFill>
                  <a:srgbClr val="FFFFFF"/>
                </a:solidFill>
              </a:uFill>
              <a:latin typeface="Arial"/>
            </a:endParaRPr>
          </a:p>
        </p:txBody>
      </p:sp>
      <p:sp>
        <p:nvSpPr>
          <p:cNvPr id="235" name="CustomShape 2"/>
          <p:cNvSpPr/>
          <p:nvPr/>
        </p:nvSpPr>
        <p:spPr>
          <a:xfrm>
            <a:off x="148320" y="685800"/>
            <a:ext cx="8985960" cy="349092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lstStyle/>
          <a:p>
            <a:pPr>
              <a:lnSpc>
                <a:spcPct val="100000"/>
              </a:lnSpc>
            </a:pPr>
            <a:r>
              <a:rPr lang="en-US" sz="1100" b="0" strike="noStrike" spc="-1">
                <a:solidFill>
                  <a:srgbClr val="FFFF66"/>
                </a:solidFill>
                <a:uFill>
                  <a:solidFill>
                    <a:srgbClr val="FFFFFF"/>
                  </a:solidFill>
                </a:uFill>
                <a:latin typeface="Arial"/>
                <a:ea typeface="Arial"/>
              </a:rPr>
              <a:t>	 	 	</a:t>
            </a:r>
            <a:endParaRPr lang="en-US" sz="1800" b="0" strike="noStrike" spc="-1">
              <a:solidFill>
                <a:srgbClr val="FFFFFF"/>
              </a:solidFill>
              <a:uFill>
                <a:solidFill>
                  <a:srgbClr val="FFFFFF"/>
                </a:solidFill>
              </a:uFill>
              <a:latin typeface="Arial"/>
            </a:endParaRPr>
          </a:p>
          <a:p>
            <a:pPr>
              <a:lnSpc>
                <a:spcPct val="115000"/>
              </a:lnSpc>
            </a:pPr>
            <a:r>
              <a:rPr lang="en-US" sz="2400" b="0" strike="noStrike" spc="-1">
                <a:solidFill>
                  <a:srgbClr val="FFFF66"/>
                </a:solidFill>
                <a:uFill>
                  <a:solidFill>
                    <a:srgbClr val="FFFFFF"/>
                  </a:solidFill>
                </a:uFill>
                <a:latin typeface="Arial"/>
                <a:ea typeface="Times New Roman"/>
              </a:rPr>
              <a:t>Guarantees the following:</a:t>
            </a:r>
            <a:endParaRPr lang="en-US" sz="1800" b="0" strike="noStrike" spc="-1">
              <a:solidFill>
                <a:srgbClr val="FFFFFF"/>
              </a:solidFill>
              <a:uFill>
                <a:solidFill>
                  <a:srgbClr val="FFFFFF"/>
                </a:solidFill>
              </a:uFill>
              <a:latin typeface="Arial"/>
            </a:endParaRPr>
          </a:p>
          <a:p>
            <a:pPr>
              <a:lnSpc>
                <a:spcPct val="115000"/>
              </a:lnSpc>
            </a:pPr>
            <a:r>
              <a:rPr lang="en-US" sz="2400" b="0" strike="noStrike" spc="-1">
                <a:solidFill>
                  <a:srgbClr val="FFFF66"/>
                </a:solidFill>
                <a:uFill>
                  <a:solidFill>
                    <a:srgbClr val="FFFFFF"/>
                  </a:solidFill>
                </a:uFill>
                <a:latin typeface="Arial"/>
                <a:ea typeface="Times New Roman"/>
              </a:rPr>
              <a:t>- a job with a family-sustaining wage, adequate family and medical leave, paid vacations, and retirement security to all people of U.S.</a:t>
            </a:r>
            <a:endParaRPr lang="en-US" sz="1800" b="0" strike="noStrike" spc="-1">
              <a:solidFill>
                <a:srgbClr val="FFFFFF"/>
              </a:solidFill>
              <a:uFill>
                <a:solidFill>
                  <a:srgbClr val="FFFFFF"/>
                </a:solidFill>
              </a:uFill>
              <a:latin typeface="Arial"/>
            </a:endParaRPr>
          </a:p>
          <a:p>
            <a:pPr>
              <a:lnSpc>
                <a:spcPct val="115000"/>
              </a:lnSpc>
            </a:pPr>
            <a:r>
              <a:rPr lang="en-US" sz="2400" b="0" strike="noStrike" spc="-1">
                <a:solidFill>
                  <a:srgbClr val="FFFF66"/>
                </a:solidFill>
                <a:uFill>
                  <a:solidFill>
                    <a:srgbClr val="FFFFFF"/>
                  </a:solidFill>
                </a:uFill>
                <a:latin typeface="Arial"/>
                <a:ea typeface="Times New Roman"/>
              </a:rPr>
              <a:t>- wage and benefit parity for workers affected by the transition</a:t>
            </a:r>
            <a:endParaRPr lang="en-US" sz="1800" b="0" strike="noStrike" spc="-1">
              <a:solidFill>
                <a:srgbClr val="FFFFFF"/>
              </a:solidFill>
              <a:uFill>
                <a:solidFill>
                  <a:srgbClr val="FFFFFF"/>
                </a:solidFill>
              </a:uFill>
              <a:latin typeface="Arial"/>
            </a:endParaRPr>
          </a:p>
          <a:p>
            <a:pPr>
              <a:lnSpc>
                <a:spcPct val="115000"/>
              </a:lnSpc>
            </a:pPr>
            <a:r>
              <a:rPr lang="en-US" sz="2400" b="0" strike="noStrike" spc="-1">
                <a:solidFill>
                  <a:srgbClr val="FFFF66"/>
                </a:solidFill>
                <a:uFill>
                  <a:solidFill>
                    <a:srgbClr val="FFFFFF"/>
                  </a:solidFill>
                </a:uFill>
                <a:latin typeface="Arial"/>
                <a:ea typeface="Times New Roman"/>
              </a:rPr>
              <a:t>- universal access to clean water</a:t>
            </a:r>
            <a:endParaRPr lang="en-US" sz="1800" b="0" strike="noStrike" spc="-1">
              <a:solidFill>
                <a:srgbClr val="FFFFFF"/>
              </a:solidFill>
              <a:uFill>
                <a:solidFill>
                  <a:srgbClr val="FFFFFF"/>
                </a:solidFill>
              </a:uFill>
              <a:latin typeface="Arial"/>
            </a:endParaRPr>
          </a:p>
        </p:txBody>
      </p:sp>
      <p:pic>
        <p:nvPicPr>
          <p:cNvPr id="236" name="Google Shape;110;p20"/>
          <p:cNvPicPr/>
          <p:nvPr/>
        </p:nvPicPr>
        <p:blipFill>
          <a:blip r:embed="rId2"/>
          <a:stretch/>
        </p:blipFill>
        <p:spPr>
          <a:xfrm>
            <a:off x="5669280" y="3151440"/>
            <a:ext cx="3102120" cy="174492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6600"/>
        </a:solidFill>
        <a:effectLst/>
      </p:bgPr>
    </p:bg>
    <p:spTree>
      <p:nvGrpSpPr>
        <p:cNvPr id="1" name=""/>
        <p:cNvGrpSpPr/>
        <p:nvPr/>
      </p:nvGrpSpPr>
      <p:grpSpPr>
        <a:xfrm>
          <a:off x="0" y="0"/>
          <a:ext cx="0" cy="0"/>
          <a:chOff x="0" y="0"/>
          <a:chExt cx="0" cy="0"/>
        </a:xfrm>
      </p:grpSpPr>
      <p:sp>
        <p:nvSpPr>
          <p:cNvPr id="238" name="CustomShape 1"/>
          <p:cNvSpPr/>
          <p:nvPr/>
        </p:nvSpPr>
        <p:spPr>
          <a:xfrm>
            <a:off x="129240" y="198720"/>
            <a:ext cx="8516520" cy="4667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lstStyle/>
          <a:p>
            <a:pPr>
              <a:lnSpc>
                <a:spcPct val="100000"/>
              </a:lnSpc>
            </a:pPr>
            <a:r>
              <a:rPr lang="en-US" sz="1100" b="0" strike="noStrike" spc="-1">
                <a:solidFill>
                  <a:srgbClr val="FFFF66"/>
                </a:solidFill>
                <a:uFill>
                  <a:solidFill>
                    <a:srgbClr val="FFFFFF"/>
                  </a:solidFill>
                </a:uFill>
                <a:latin typeface="Arial"/>
                <a:ea typeface="Arial"/>
              </a:rPr>
              <a:t>	 	 	</a:t>
            </a:r>
            <a:endParaRPr lang="en-US" sz="1800" b="0" strike="noStrike" spc="-1">
              <a:solidFill>
                <a:srgbClr val="FFFFFF"/>
              </a:solidFill>
              <a:uFill>
                <a:solidFill>
                  <a:srgbClr val="FFFFFF"/>
                </a:solidFill>
              </a:uFill>
              <a:latin typeface="Arial"/>
            </a:endParaRPr>
          </a:p>
          <a:p>
            <a:pPr>
              <a:lnSpc>
                <a:spcPct val="100000"/>
              </a:lnSpc>
            </a:pPr>
            <a:r>
              <a:rPr lang="en-US" sz="2400" b="0" strike="noStrike" spc="-1">
                <a:solidFill>
                  <a:srgbClr val="FFFF66"/>
                </a:solidFill>
                <a:uFill>
                  <a:solidFill>
                    <a:srgbClr val="FFFFFF"/>
                  </a:solidFill>
                </a:uFill>
                <a:latin typeface="Arial"/>
                <a:ea typeface="Arial"/>
              </a:rPr>
              <a:t>The Green New Deal agenda is both feasible and affordable. This will become clear as the agenda is turned into specific legislation for energy, health care, higher education, and more….The Green New Deal combines ideas across several parts of the economy because the ultimate goal is sustainable development. That means an economy that delivers a package deal: good incomes, social fairness, and environmental sustainability. Around the world, governments are aiming for the same end -- a "triple-bottom line" of economic, social, and environmental objectives.</a:t>
            </a:r>
            <a:endParaRPr lang="en-US" sz="1800" b="0" strike="noStrike" spc="-1">
              <a:solidFill>
                <a:srgbClr val="FFFFFF"/>
              </a:solidFill>
              <a:uFill>
                <a:solidFill>
                  <a:srgbClr val="FFFFFF"/>
                </a:solidFill>
              </a:uFill>
              <a:latin typeface="Arial"/>
            </a:endParaRPr>
          </a:p>
          <a:p>
            <a:pPr>
              <a:lnSpc>
                <a:spcPct val="100000"/>
              </a:lnSpc>
            </a:pPr>
            <a:r>
              <a:rPr lang="en-US" sz="2400" b="0" strike="noStrike" spc="-1">
                <a:solidFill>
                  <a:srgbClr val="FFFF66"/>
                </a:solidFill>
                <a:uFill>
                  <a:solidFill>
                    <a:srgbClr val="FFFFFF"/>
                  </a:solidFill>
                </a:uFill>
                <a:latin typeface="Arial"/>
                <a:ea typeface="Arial"/>
              </a:rPr>
              <a:t>                                                                        - Jeffrey Sachs</a:t>
            </a:r>
            <a:endParaRPr lang="en-US" sz="1800" b="0" strike="noStrike" spc="-1">
              <a:solidFill>
                <a:srgbClr val="FFFFFF"/>
              </a:solidFill>
              <a:uFill>
                <a:solidFill>
                  <a:srgbClr val="FFFFFF"/>
                </a:solidFill>
              </a:uFill>
              <a:latin typeface="Arial"/>
            </a:endParaRPr>
          </a:p>
          <a:p>
            <a:pPr>
              <a:lnSpc>
                <a:spcPct val="100000"/>
              </a:lnSpc>
            </a:pPr>
            <a:endParaRPr lang="en-US" sz="1800" b="0" strike="noStrike" spc="-1">
              <a:solidFill>
                <a:srgbClr val="FFFFFF"/>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CustomShape 1"/>
          <p:cNvSpPr/>
          <p:nvPr/>
        </p:nvSpPr>
        <p:spPr>
          <a:xfrm>
            <a:off x="311760" y="228960"/>
            <a:ext cx="8518320" cy="5709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lstStyle/>
          <a:p>
            <a:pPr>
              <a:lnSpc>
                <a:spcPct val="100000"/>
              </a:lnSpc>
            </a:pPr>
            <a:r>
              <a:rPr lang="en-US" sz="3000" b="0" strike="noStrike" spc="-1">
                <a:solidFill>
                  <a:srgbClr val="FF5722"/>
                </a:solidFill>
                <a:uFill>
                  <a:solidFill>
                    <a:srgbClr val="FFFFFF"/>
                  </a:solidFill>
                </a:uFill>
                <a:latin typeface="Alfa Slab One"/>
                <a:ea typeface="Alfa Slab One"/>
              </a:rPr>
              <a:t>Where the Green New Deal is headed:	</a:t>
            </a:r>
            <a:endParaRPr lang="en-US" sz="1800" b="0" strike="noStrike" spc="-1">
              <a:solidFill>
                <a:srgbClr val="000000"/>
              </a:solidFill>
              <a:uFill>
                <a:solidFill>
                  <a:srgbClr val="FFFFFF"/>
                </a:solidFill>
              </a:uFill>
              <a:latin typeface="Arial"/>
            </a:endParaRPr>
          </a:p>
        </p:txBody>
      </p:sp>
      <p:sp>
        <p:nvSpPr>
          <p:cNvPr id="240" name="CustomShape 2"/>
          <p:cNvSpPr/>
          <p:nvPr/>
        </p:nvSpPr>
        <p:spPr>
          <a:xfrm>
            <a:off x="311760" y="901080"/>
            <a:ext cx="5356440" cy="341712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lstStyle/>
          <a:p>
            <a:pPr>
              <a:lnSpc>
                <a:spcPct val="100000"/>
              </a:lnSpc>
            </a:pPr>
            <a:endParaRPr lang="en-US" sz="1800" b="0" strike="noStrike" spc="-1">
              <a:solidFill>
                <a:srgbClr val="000000"/>
              </a:solidFill>
              <a:uFill>
                <a:solidFill>
                  <a:srgbClr val="FFFFFF"/>
                </a:solidFill>
              </a:uFill>
              <a:latin typeface="Arial"/>
            </a:endParaRPr>
          </a:p>
          <a:p>
            <a:pPr>
              <a:lnSpc>
                <a:spcPct val="100000"/>
              </a:lnSpc>
            </a:pPr>
            <a:r>
              <a:rPr lang="en-US" sz="1500" b="1" strike="noStrike" spc="-1">
                <a:solidFill>
                  <a:srgbClr val="666666"/>
                </a:solidFill>
                <a:uFill>
                  <a:solidFill>
                    <a:srgbClr val="FFFFFF"/>
                  </a:solidFill>
                </a:uFill>
                <a:latin typeface="Proxima Nova"/>
                <a:ea typeface="Proxima Nova"/>
              </a:rPr>
              <a:t>Here are some legislative scenarios in 2021:</a:t>
            </a:r>
            <a:endParaRPr lang="en-US" sz="1800" b="0" strike="noStrike" spc="-1">
              <a:solidFill>
                <a:srgbClr val="000000"/>
              </a:solidFill>
              <a:uFill>
                <a:solidFill>
                  <a:srgbClr val="FFFFFF"/>
                </a:solidFill>
              </a:uFill>
              <a:latin typeface="Arial"/>
            </a:endParaRPr>
          </a:p>
          <a:p>
            <a:pPr marL="457200" indent="-315360">
              <a:lnSpc>
                <a:spcPct val="100000"/>
              </a:lnSpc>
              <a:buClr>
                <a:srgbClr val="666666"/>
              </a:buClr>
              <a:buFont typeface="StarSymbol"/>
              <a:buAutoNum type="arabicParenR"/>
            </a:pPr>
            <a:r>
              <a:rPr lang="en-US" sz="1500" b="1" strike="noStrike" spc="-1">
                <a:solidFill>
                  <a:srgbClr val="666666"/>
                </a:solidFill>
                <a:uFill>
                  <a:solidFill>
                    <a:srgbClr val="FFFFFF"/>
                  </a:solidFill>
                </a:uFill>
                <a:latin typeface="Proxima Nova"/>
                <a:ea typeface="Proxima Nova"/>
              </a:rPr>
              <a:t>Best case:</a:t>
            </a:r>
            <a:r>
              <a:rPr lang="en-US" sz="1500" b="0" strike="noStrike" spc="-1">
                <a:solidFill>
                  <a:srgbClr val="666666"/>
                </a:solidFill>
                <a:uFill>
                  <a:solidFill>
                    <a:srgbClr val="FFFFFF"/>
                  </a:solidFill>
                </a:uFill>
                <a:latin typeface="Proxima Nova"/>
                <a:ea typeface="Proxima Nova"/>
              </a:rPr>
              <a:t> </a:t>
            </a:r>
            <a:r>
              <a:rPr lang="en-US" sz="1500" b="1" strike="noStrike" spc="-1">
                <a:solidFill>
                  <a:srgbClr val="666666"/>
                </a:solidFill>
                <a:uFill>
                  <a:solidFill>
                    <a:srgbClr val="FFFFFF"/>
                  </a:solidFill>
                </a:uFill>
                <a:latin typeface="Proxima Nova"/>
                <a:ea typeface="Proxima Nova"/>
              </a:rPr>
              <a:t>pass a Green New Deal.</a:t>
            </a:r>
            <a:endParaRPr lang="en-US" sz="1800" b="0" strike="noStrike" spc="-1">
              <a:solidFill>
                <a:srgbClr val="000000"/>
              </a:solidFill>
              <a:uFill>
                <a:solidFill>
                  <a:srgbClr val="FFFFFF"/>
                </a:solidFill>
              </a:uFill>
              <a:latin typeface="Arial"/>
            </a:endParaRPr>
          </a:p>
          <a:p>
            <a:pPr marL="914400" lvl="1" indent="-315360">
              <a:lnSpc>
                <a:spcPct val="100000"/>
              </a:lnSpc>
              <a:buClr>
                <a:srgbClr val="666666"/>
              </a:buClr>
              <a:buFont typeface="Proxima Nova"/>
              <a:buChar char="○"/>
            </a:pPr>
            <a:r>
              <a:rPr lang="en-US" sz="1500" b="1" strike="noStrike" spc="-1">
                <a:solidFill>
                  <a:srgbClr val="666666"/>
                </a:solidFill>
                <a:uFill>
                  <a:solidFill>
                    <a:srgbClr val="FFFFFF"/>
                  </a:solidFill>
                </a:uFill>
                <a:latin typeface="Proxima Nova"/>
                <a:ea typeface="Proxima Nova"/>
              </a:rPr>
              <a:t>Requires Dem trifecta and repeal of filibuster.</a:t>
            </a:r>
            <a:endParaRPr lang="en-US" sz="1800" b="0" strike="noStrike" spc="-1">
              <a:solidFill>
                <a:srgbClr val="000000"/>
              </a:solidFill>
              <a:uFill>
                <a:solidFill>
                  <a:srgbClr val="FFFFFF"/>
                </a:solidFill>
              </a:uFill>
              <a:latin typeface="Arial"/>
            </a:endParaRPr>
          </a:p>
          <a:p>
            <a:pPr marL="457200" indent="-315360">
              <a:lnSpc>
                <a:spcPct val="100000"/>
              </a:lnSpc>
              <a:buClr>
                <a:srgbClr val="666666"/>
              </a:buClr>
              <a:buFont typeface="StarSymbol"/>
              <a:buAutoNum type="arabicParenR"/>
            </a:pPr>
            <a:r>
              <a:rPr lang="en-US" sz="1500" b="1" strike="noStrike" spc="-1">
                <a:solidFill>
                  <a:srgbClr val="666666"/>
                </a:solidFill>
                <a:uFill>
                  <a:solidFill>
                    <a:srgbClr val="FFFFFF"/>
                  </a:solidFill>
                </a:uFill>
                <a:latin typeface="Proxima Nova"/>
                <a:ea typeface="Proxima Nova"/>
              </a:rPr>
              <a:t>Mid case:</a:t>
            </a:r>
            <a:r>
              <a:rPr lang="en-US" sz="1500" b="0" strike="noStrike" spc="-1">
                <a:solidFill>
                  <a:srgbClr val="666666"/>
                </a:solidFill>
                <a:uFill>
                  <a:solidFill>
                    <a:srgbClr val="FFFFFF"/>
                  </a:solidFill>
                </a:uFill>
                <a:latin typeface="Proxima Nova"/>
                <a:ea typeface="Proxima Nova"/>
              </a:rPr>
              <a:t> </a:t>
            </a:r>
            <a:r>
              <a:rPr lang="en-US" sz="1500" b="1" strike="noStrike" spc="-1">
                <a:solidFill>
                  <a:srgbClr val="666666"/>
                </a:solidFill>
                <a:uFill>
                  <a:solidFill>
                    <a:srgbClr val="FFFFFF"/>
                  </a:solidFill>
                </a:uFill>
                <a:latin typeface="Proxima Nova"/>
                <a:ea typeface="Proxima Nova"/>
              </a:rPr>
              <a:t>ambitious climate legislation seen as reasonable alternative to “Green New Deal”</a:t>
            </a:r>
            <a:endParaRPr lang="en-US" sz="1800" b="0" strike="noStrike" spc="-1">
              <a:solidFill>
                <a:srgbClr val="000000"/>
              </a:solidFill>
              <a:uFill>
                <a:solidFill>
                  <a:srgbClr val="FFFFFF"/>
                </a:solidFill>
              </a:uFill>
              <a:latin typeface="Arial"/>
            </a:endParaRPr>
          </a:p>
          <a:p>
            <a:pPr marL="914400" lvl="1" indent="-315360">
              <a:lnSpc>
                <a:spcPct val="100000"/>
              </a:lnSpc>
              <a:buClr>
                <a:srgbClr val="666666"/>
              </a:buClr>
              <a:buFont typeface="Proxima Nova"/>
              <a:buChar char="○"/>
            </a:pPr>
            <a:r>
              <a:rPr lang="en-US" sz="1500" b="1" strike="noStrike" spc="-1">
                <a:solidFill>
                  <a:srgbClr val="666666"/>
                </a:solidFill>
                <a:uFill>
                  <a:solidFill>
                    <a:srgbClr val="FFFFFF"/>
                  </a:solidFill>
                </a:uFill>
                <a:latin typeface="Proxima Nova"/>
                <a:ea typeface="Proxima Nova"/>
              </a:rPr>
              <a:t>Requires Dem gains, but could move through budget reconciliation.</a:t>
            </a:r>
            <a:endParaRPr lang="en-US" sz="1800" b="0" strike="noStrike" spc="-1">
              <a:solidFill>
                <a:srgbClr val="000000"/>
              </a:solidFill>
              <a:uFill>
                <a:solidFill>
                  <a:srgbClr val="FFFFFF"/>
                </a:solidFill>
              </a:uFill>
              <a:latin typeface="Arial"/>
            </a:endParaRPr>
          </a:p>
          <a:p>
            <a:pPr marL="457200" indent="-315360">
              <a:lnSpc>
                <a:spcPct val="100000"/>
              </a:lnSpc>
              <a:buClr>
                <a:srgbClr val="666666"/>
              </a:buClr>
              <a:buFont typeface="StarSymbol"/>
              <a:buAutoNum type="arabicParenR"/>
            </a:pPr>
            <a:r>
              <a:rPr lang="en-US" sz="1500" b="1" strike="noStrike" spc="-1">
                <a:solidFill>
                  <a:srgbClr val="666666"/>
                </a:solidFill>
                <a:uFill>
                  <a:solidFill>
                    <a:srgbClr val="FFFFFF"/>
                  </a:solidFill>
                </a:uFill>
                <a:latin typeface="Proxima Nova"/>
                <a:ea typeface="Proxima Nova"/>
              </a:rPr>
              <a:t>Worst Case:</a:t>
            </a:r>
            <a:r>
              <a:rPr lang="en-US" sz="1500" b="0" strike="noStrike" spc="-1">
                <a:solidFill>
                  <a:srgbClr val="666666"/>
                </a:solidFill>
                <a:uFill>
                  <a:solidFill>
                    <a:srgbClr val="FFFFFF"/>
                  </a:solidFill>
                </a:uFill>
                <a:latin typeface="Proxima Nova"/>
                <a:ea typeface="Proxima Nova"/>
              </a:rPr>
              <a:t> </a:t>
            </a:r>
            <a:r>
              <a:rPr lang="en-US" sz="1500" b="1" strike="noStrike" spc="-1">
                <a:solidFill>
                  <a:srgbClr val="666666"/>
                </a:solidFill>
                <a:uFill>
                  <a:solidFill>
                    <a:srgbClr val="FFFFFF"/>
                  </a:solidFill>
                </a:uFill>
                <a:latin typeface="Proxima Nova"/>
                <a:ea typeface="Proxima Nova"/>
              </a:rPr>
              <a:t>Trump wins. We turn to state and local fights. </a:t>
            </a:r>
            <a:endParaRPr lang="en-US" sz="1800" b="0" strike="noStrike" spc="-1">
              <a:solidFill>
                <a:srgbClr val="000000"/>
              </a:solidFill>
              <a:uFill>
                <a:solidFill>
                  <a:srgbClr val="FFFFFF"/>
                </a:solidFill>
              </a:uFill>
              <a:latin typeface="Arial"/>
            </a:endParaRPr>
          </a:p>
          <a:p>
            <a:pPr>
              <a:lnSpc>
                <a:spcPct val="100000"/>
              </a:lnSpc>
            </a:pPr>
            <a:endParaRPr lang="en-US" sz="1800" b="0" strike="noStrike" spc="-1">
              <a:solidFill>
                <a:srgbClr val="000000"/>
              </a:solidFill>
              <a:uFill>
                <a:solidFill>
                  <a:srgbClr val="FFFFFF"/>
                </a:solidFill>
              </a:uFill>
              <a:latin typeface="Arial"/>
            </a:endParaRPr>
          </a:p>
        </p:txBody>
      </p:sp>
      <p:pic>
        <p:nvPicPr>
          <p:cNvPr id="241" name="Google Shape;123;p22"/>
          <p:cNvPicPr/>
          <p:nvPr/>
        </p:nvPicPr>
        <p:blipFill>
          <a:blip r:embed="rId3"/>
          <a:stretch/>
        </p:blipFill>
        <p:spPr>
          <a:xfrm>
            <a:off x="5669280" y="930960"/>
            <a:ext cx="3320280" cy="3269880"/>
          </a:xfrm>
          <a:prstGeom prst="rect">
            <a:avLst/>
          </a:prstGeom>
          <a:ln>
            <a:noFill/>
          </a:ln>
        </p:spPr>
      </p:pic>
      <p:sp>
        <p:nvSpPr>
          <p:cNvPr id="242" name="CustomShape 3"/>
          <p:cNvSpPr/>
          <p:nvPr/>
        </p:nvSpPr>
        <p:spPr>
          <a:xfrm>
            <a:off x="0" y="4213800"/>
            <a:ext cx="9142200" cy="85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r>
              <a:rPr lang="en-US" sz="1800" b="1" strike="noStrike" spc="-1">
                <a:solidFill>
                  <a:srgbClr val="800000"/>
                </a:solidFill>
                <a:uFill>
                  <a:solidFill>
                    <a:srgbClr val="FFFFFF"/>
                  </a:solidFill>
                </a:uFill>
                <a:latin typeface="Arial"/>
                <a:ea typeface="DejaVu Sans"/>
              </a:rPr>
              <a:t>REGARDLESS OF WHAT HAPPENS, THE GREEN NEW DEAL HAS RAISED</a:t>
            </a:r>
            <a:endParaRPr lang="en-US" sz="1800" b="0" strike="noStrike" spc="-1">
              <a:solidFill>
                <a:srgbClr val="000000"/>
              </a:solidFill>
              <a:uFill>
                <a:solidFill>
                  <a:srgbClr val="FFFFFF"/>
                </a:solidFill>
              </a:uFill>
              <a:latin typeface="Arial"/>
            </a:endParaRPr>
          </a:p>
          <a:p>
            <a:r>
              <a:rPr lang="en-US" sz="1800" b="1" strike="noStrike" spc="-1">
                <a:solidFill>
                  <a:srgbClr val="800000"/>
                </a:solidFill>
                <a:uFill>
                  <a:solidFill>
                    <a:srgbClr val="FFFFFF"/>
                  </a:solidFill>
                </a:uFill>
                <a:latin typeface="Arial"/>
                <a:ea typeface="DejaVu Sans"/>
              </a:rPr>
              <a:t>THE FLOOR OF WHAT IS ACCEPTABLE FOR ACTION ON CLIMATE &amp; INEQUALITY</a:t>
            </a:r>
            <a:endParaRPr lang="en-US" sz="1800" b="0"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152</TotalTime>
  <Words>456</Words>
  <Application>Microsoft Office PowerPoint</Application>
  <PresentationFormat>Custom</PresentationFormat>
  <Paragraphs>63</Paragraphs>
  <Slides>12</Slides>
  <Notes>1</Notes>
  <HiddenSlides>0</HiddenSlides>
  <MMClips>0</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12</vt:i4>
      </vt:variant>
    </vt:vector>
  </HeadingPairs>
  <TitlesOfParts>
    <vt:vector size="28" baseType="lpstr">
      <vt:lpstr>Alfa Slab One</vt:lpstr>
      <vt:lpstr>Arial</vt:lpstr>
      <vt:lpstr>Calibri</vt:lpstr>
      <vt:lpstr>DejaVu Sans</vt:lpstr>
      <vt:lpstr>Proxima Nova</vt:lpstr>
      <vt:lpstr>Spectral</vt:lpstr>
      <vt:lpstr>StarSymbol</vt:lpstr>
      <vt:lpstr>Symbol</vt:lpstr>
      <vt:lpstr>Times New Roman</vt:lpstr>
      <vt:lpstr>Wingdings</vt:lpstr>
      <vt:lpstr>Office Theme</vt:lpstr>
      <vt:lpstr>Office Theme</vt:lpstr>
      <vt:lpstr>Office Theme</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dc:description/>
  <cp:lastModifiedBy>R.Jayakumar</cp:lastModifiedBy>
  <cp:revision>25</cp:revision>
  <dcterms:modified xsi:type="dcterms:W3CDTF">2019-06-12T07:46:09Z</dcterms:modified>
  <dc:language>en-US</dc:language>
</cp:coreProperties>
</file>